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87EE58-9CAD-4047-B7A6-6DC677206DB1}" v="103" dt="2020-06-05T15:08:33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KINS Eleanor R" userId="8b75271c-0335-44c6-81f4-3311ef0f0cf4" providerId="ADAL" clId="{8E87EE58-9CAD-4047-B7A6-6DC677206DB1}"/>
    <pc:docChg chg="undo custSel modSld">
      <pc:chgData name="ATKINS Eleanor R" userId="8b75271c-0335-44c6-81f4-3311ef0f0cf4" providerId="ADAL" clId="{8E87EE58-9CAD-4047-B7A6-6DC677206DB1}" dt="2020-06-05T19:41:07.219" v="349" actId="20577"/>
      <pc:docMkLst>
        <pc:docMk/>
      </pc:docMkLst>
      <pc:sldChg chg="addSp delSp modSp mod setBg">
        <pc:chgData name="ATKINS Eleanor R" userId="8b75271c-0335-44c6-81f4-3311ef0f0cf4" providerId="ADAL" clId="{8E87EE58-9CAD-4047-B7A6-6DC677206DB1}" dt="2020-06-05T14:59:40.205" v="256" actId="1036"/>
        <pc:sldMkLst>
          <pc:docMk/>
          <pc:sldMk cId="314964137" sldId="256"/>
        </pc:sldMkLst>
        <pc:spChg chg="mod">
          <ac:chgData name="ATKINS Eleanor R" userId="8b75271c-0335-44c6-81f4-3311ef0f0cf4" providerId="ADAL" clId="{8E87EE58-9CAD-4047-B7A6-6DC677206DB1}" dt="2020-06-05T14:58:50.756" v="209" actId="1035"/>
          <ac:spMkLst>
            <pc:docMk/>
            <pc:sldMk cId="314964137" sldId="256"/>
            <ac:spMk id="2" creationId="{392F4734-FE2D-4962-93B3-6C05CDFE8FDA}"/>
          </ac:spMkLst>
        </pc:spChg>
        <pc:spChg chg="mod">
          <ac:chgData name="ATKINS Eleanor R" userId="8b75271c-0335-44c6-81f4-3311ef0f0cf4" providerId="ADAL" clId="{8E87EE58-9CAD-4047-B7A6-6DC677206DB1}" dt="2020-06-05T14:59:23.529" v="215" actId="1076"/>
          <ac:spMkLst>
            <pc:docMk/>
            <pc:sldMk cId="314964137" sldId="256"/>
            <ac:spMk id="3" creationId="{246DD17E-3CE8-4285-A66F-3D8883FCDD22}"/>
          </ac:spMkLst>
        </pc:spChg>
        <pc:spChg chg="add mod">
          <ac:chgData name="ATKINS Eleanor R" userId="8b75271c-0335-44c6-81f4-3311ef0f0cf4" providerId="ADAL" clId="{8E87EE58-9CAD-4047-B7A6-6DC677206DB1}" dt="2020-06-05T14:58:50.756" v="209" actId="1035"/>
          <ac:spMkLst>
            <pc:docMk/>
            <pc:sldMk cId="314964137" sldId="256"/>
            <ac:spMk id="6" creationId="{7365040B-0EEB-4163-8EB4-CC8D78E2376B}"/>
          </ac:spMkLst>
        </pc:spChg>
        <pc:spChg chg="add mod">
          <ac:chgData name="ATKINS Eleanor R" userId="8b75271c-0335-44c6-81f4-3311ef0f0cf4" providerId="ADAL" clId="{8E87EE58-9CAD-4047-B7A6-6DC677206DB1}" dt="2020-06-05T14:59:40.205" v="256" actId="1036"/>
          <ac:spMkLst>
            <pc:docMk/>
            <pc:sldMk cId="314964137" sldId="256"/>
            <ac:spMk id="7" creationId="{200937A7-F267-413B-91D7-B738F90976FC}"/>
          </ac:spMkLst>
        </pc:spChg>
        <pc:picChg chg="add del mod">
          <ac:chgData name="ATKINS Eleanor R" userId="8b75271c-0335-44c6-81f4-3311ef0f0cf4" providerId="ADAL" clId="{8E87EE58-9CAD-4047-B7A6-6DC677206DB1}" dt="2020-06-05T14:56:41.790" v="127" actId="478"/>
          <ac:picMkLst>
            <pc:docMk/>
            <pc:sldMk cId="314964137" sldId="256"/>
            <ac:picMk id="4" creationId="{1B9483CF-98A3-44B5-8940-0F236999E351}"/>
          </ac:picMkLst>
        </pc:picChg>
        <pc:picChg chg="add mod ord">
          <ac:chgData name="ATKINS Eleanor R" userId="8b75271c-0335-44c6-81f4-3311ef0f0cf4" providerId="ADAL" clId="{8E87EE58-9CAD-4047-B7A6-6DC677206DB1}" dt="2020-06-05T14:59:12.547" v="214" actId="1076"/>
          <ac:picMkLst>
            <pc:docMk/>
            <pc:sldMk cId="314964137" sldId="256"/>
            <ac:picMk id="5" creationId="{780BB301-55B0-47DE-9C4E-5A8CC5461382}"/>
          </ac:picMkLst>
        </pc:picChg>
      </pc:sldChg>
      <pc:sldChg chg="addSp modSp mod">
        <pc:chgData name="ATKINS Eleanor R" userId="8b75271c-0335-44c6-81f4-3311ef0f0cf4" providerId="ADAL" clId="{8E87EE58-9CAD-4047-B7A6-6DC677206DB1}" dt="2020-06-05T15:02:24.791" v="289" actId="14100"/>
        <pc:sldMkLst>
          <pc:docMk/>
          <pc:sldMk cId="1820234638" sldId="257"/>
        </pc:sldMkLst>
        <pc:spChg chg="add mod ord">
          <ac:chgData name="ATKINS Eleanor R" userId="8b75271c-0335-44c6-81f4-3311ef0f0cf4" providerId="ADAL" clId="{8E87EE58-9CAD-4047-B7A6-6DC677206DB1}" dt="2020-06-05T15:02:24.791" v="289" actId="14100"/>
          <ac:spMkLst>
            <pc:docMk/>
            <pc:sldMk cId="1820234638" sldId="257"/>
            <ac:spMk id="5" creationId="{488A77D3-7C13-4CE5-B18B-013F42F225E4}"/>
          </ac:spMkLst>
        </pc:spChg>
        <pc:picChg chg="mod">
          <ac:chgData name="ATKINS Eleanor R" userId="8b75271c-0335-44c6-81f4-3311ef0f0cf4" providerId="ADAL" clId="{8E87EE58-9CAD-4047-B7A6-6DC677206DB1}" dt="2020-06-05T15:02:16.232" v="287" actId="1076"/>
          <ac:picMkLst>
            <pc:docMk/>
            <pc:sldMk cId="1820234638" sldId="257"/>
            <ac:picMk id="4" creationId="{7DDC4153-701E-4F3A-8043-2A5C436E6061}"/>
          </ac:picMkLst>
        </pc:picChg>
        <pc:picChg chg="add mod">
          <ac:chgData name="ATKINS Eleanor R" userId="8b75271c-0335-44c6-81f4-3311ef0f0cf4" providerId="ADAL" clId="{8E87EE58-9CAD-4047-B7A6-6DC677206DB1}" dt="2020-06-05T15:00:24.777" v="262" actId="171"/>
          <ac:picMkLst>
            <pc:docMk/>
            <pc:sldMk cId="1820234638" sldId="257"/>
            <ac:picMk id="2050" creationId="{51868C12-8092-4E54-8388-A5C7C4172323}"/>
          </ac:picMkLst>
        </pc:picChg>
      </pc:sldChg>
      <pc:sldChg chg="addSp modSp mod">
        <pc:chgData name="ATKINS Eleanor R" userId="8b75271c-0335-44c6-81f4-3311ef0f0cf4" providerId="ADAL" clId="{8E87EE58-9CAD-4047-B7A6-6DC677206DB1}" dt="2020-06-05T15:07:44.811" v="296" actId="171"/>
        <pc:sldMkLst>
          <pc:docMk/>
          <pc:sldMk cId="1713068838" sldId="258"/>
        </pc:sldMkLst>
        <pc:picChg chg="add mod ord">
          <ac:chgData name="ATKINS Eleanor R" userId="8b75271c-0335-44c6-81f4-3311ef0f0cf4" providerId="ADAL" clId="{8E87EE58-9CAD-4047-B7A6-6DC677206DB1}" dt="2020-06-05T15:07:44.811" v="296" actId="171"/>
          <ac:picMkLst>
            <pc:docMk/>
            <pc:sldMk cId="1713068838" sldId="258"/>
            <ac:picMk id="4" creationId="{D7850688-D3B6-4225-8C6C-29A069AAE426}"/>
          </ac:picMkLst>
        </pc:picChg>
      </pc:sldChg>
      <pc:sldChg chg="addSp modSp mod modAnim">
        <pc:chgData name="ATKINS Eleanor R" userId="8b75271c-0335-44c6-81f4-3311ef0f0cf4" providerId="ADAL" clId="{8E87EE58-9CAD-4047-B7A6-6DC677206DB1}" dt="2020-06-05T14:53:05.690" v="117"/>
        <pc:sldMkLst>
          <pc:docMk/>
          <pc:sldMk cId="4121154747" sldId="259"/>
        </pc:sldMkLst>
        <pc:spChg chg="mod">
          <ac:chgData name="ATKINS Eleanor R" userId="8b75271c-0335-44c6-81f4-3311ef0f0cf4" providerId="ADAL" clId="{8E87EE58-9CAD-4047-B7A6-6DC677206DB1}" dt="2020-06-05T14:51:43.297" v="108" actId="1076"/>
          <ac:spMkLst>
            <pc:docMk/>
            <pc:sldMk cId="4121154747" sldId="259"/>
            <ac:spMk id="2" creationId="{935E9A23-E0EA-4776-BBDA-D7444195C1D5}"/>
          </ac:spMkLst>
        </pc:spChg>
        <pc:picChg chg="add mod">
          <ac:chgData name="ATKINS Eleanor R" userId="8b75271c-0335-44c6-81f4-3311ef0f0cf4" providerId="ADAL" clId="{8E87EE58-9CAD-4047-B7A6-6DC677206DB1}" dt="2020-06-05T14:50:50.028" v="85" actId="1076"/>
          <ac:picMkLst>
            <pc:docMk/>
            <pc:sldMk cId="4121154747" sldId="259"/>
            <ac:picMk id="3" creationId="{0DA99145-9F2A-44C9-A94E-78BAA1EB5393}"/>
          </ac:picMkLst>
        </pc:picChg>
        <pc:picChg chg="mod ord">
          <ac:chgData name="ATKINS Eleanor R" userId="8b75271c-0335-44c6-81f4-3311ef0f0cf4" providerId="ADAL" clId="{8E87EE58-9CAD-4047-B7A6-6DC677206DB1}" dt="2020-06-05T14:51:25.520" v="104" actId="1076"/>
          <ac:picMkLst>
            <pc:docMk/>
            <pc:sldMk cId="4121154747" sldId="259"/>
            <ac:picMk id="4" creationId="{335397B4-0995-4A92-96EE-AA24E34B86DD}"/>
          </ac:picMkLst>
        </pc:picChg>
        <pc:picChg chg="mod ord">
          <ac:chgData name="ATKINS Eleanor R" userId="8b75271c-0335-44c6-81f4-3311ef0f0cf4" providerId="ADAL" clId="{8E87EE58-9CAD-4047-B7A6-6DC677206DB1}" dt="2020-06-05T14:51:28.217" v="105" actId="1076"/>
          <ac:picMkLst>
            <pc:docMk/>
            <pc:sldMk cId="4121154747" sldId="259"/>
            <ac:picMk id="5" creationId="{5576DCC6-667E-4C58-A075-BA7797D93C35}"/>
          </ac:picMkLst>
        </pc:picChg>
        <pc:picChg chg="add mod">
          <ac:chgData name="ATKINS Eleanor R" userId="8b75271c-0335-44c6-81f4-3311ef0f0cf4" providerId="ADAL" clId="{8E87EE58-9CAD-4047-B7A6-6DC677206DB1}" dt="2020-06-05T14:50:43.371" v="83" actId="732"/>
          <ac:picMkLst>
            <pc:docMk/>
            <pc:sldMk cId="4121154747" sldId="259"/>
            <ac:picMk id="6" creationId="{158D146B-2651-473F-AB85-959E24DA19EA}"/>
          </ac:picMkLst>
        </pc:picChg>
        <pc:picChg chg="mod">
          <ac:chgData name="ATKINS Eleanor R" userId="8b75271c-0335-44c6-81f4-3311ef0f0cf4" providerId="ADAL" clId="{8E87EE58-9CAD-4047-B7A6-6DC677206DB1}" dt="2020-06-05T14:51:34.121" v="107" actId="1076"/>
          <ac:picMkLst>
            <pc:docMk/>
            <pc:sldMk cId="4121154747" sldId="259"/>
            <ac:picMk id="7" creationId="{9CF0075F-A1CB-4A21-899C-9F80962EBF3F}"/>
          </ac:picMkLst>
        </pc:picChg>
        <pc:picChg chg="mod">
          <ac:chgData name="ATKINS Eleanor R" userId="8b75271c-0335-44c6-81f4-3311ef0f0cf4" providerId="ADAL" clId="{8E87EE58-9CAD-4047-B7A6-6DC677206DB1}" dt="2020-06-05T14:51:32.261" v="106" actId="1076"/>
          <ac:picMkLst>
            <pc:docMk/>
            <pc:sldMk cId="4121154747" sldId="259"/>
            <ac:picMk id="1026" creationId="{E0917CB1-D87E-442F-98D3-044118C26B13}"/>
          </ac:picMkLst>
        </pc:picChg>
        <pc:picChg chg="mod">
          <ac:chgData name="ATKINS Eleanor R" userId="8b75271c-0335-44c6-81f4-3311ef0f0cf4" providerId="ADAL" clId="{8E87EE58-9CAD-4047-B7A6-6DC677206DB1}" dt="2020-06-05T14:49:53.956" v="67" actId="1076"/>
          <ac:picMkLst>
            <pc:docMk/>
            <pc:sldMk cId="4121154747" sldId="259"/>
            <ac:picMk id="1028" creationId="{DF9D5CAB-B08E-4716-B010-44D7FDD5EB91}"/>
          </ac:picMkLst>
        </pc:picChg>
        <pc:picChg chg="mod">
          <ac:chgData name="ATKINS Eleanor R" userId="8b75271c-0335-44c6-81f4-3311ef0f0cf4" providerId="ADAL" clId="{8E87EE58-9CAD-4047-B7A6-6DC677206DB1}" dt="2020-06-05T14:51:23.522" v="103" actId="1076"/>
          <ac:picMkLst>
            <pc:docMk/>
            <pc:sldMk cId="4121154747" sldId="259"/>
            <ac:picMk id="1030" creationId="{7867E831-675F-458D-8251-4A187EEA09CA}"/>
          </ac:picMkLst>
        </pc:picChg>
        <pc:picChg chg="mod">
          <ac:chgData name="ATKINS Eleanor R" userId="8b75271c-0335-44c6-81f4-3311ef0f0cf4" providerId="ADAL" clId="{8E87EE58-9CAD-4047-B7A6-6DC677206DB1}" dt="2020-06-05T14:49:51.615" v="66" actId="1076"/>
          <ac:picMkLst>
            <pc:docMk/>
            <pc:sldMk cId="4121154747" sldId="259"/>
            <ac:picMk id="1032" creationId="{81236AC8-2E9E-4B94-87C2-87FCF7408508}"/>
          </ac:picMkLst>
        </pc:picChg>
        <pc:picChg chg="mod">
          <ac:chgData name="ATKINS Eleanor R" userId="8b75271c-0335-44c6-81f4-3311ef0f0cf4" providerId="ADAL" clId="{8E87EE58-9CAD-4047-B7A6-6DC677206DB1}" dt="2020-06-05T14:49:55.869" v="68" actId="1076"/>
          <ac:picMkLst>
            <pc:docMk/>
            <pc:sldMk cId="4121154747" sldId="259"/>
            <ac:picMk id="1034" creationId="{15448B55-517F-4994-AD08-AC2CBA91F9D6}"/>
          </ac:picMkLst>
        </pc:picChg>
        <pc:picChg chg="mod">
          <ac:chgData name="ATKINS Eleanor R" userId="8b75271c-0335-44c6-81f4-3311ef0f0cf4" providerId="ADAL" clId="{8E87EE58-9CAD-4047-B7A6-6DC677206DB1}" dt="2020-06-05T14:50:17.569" v="76" actId="1076"/>
          <ac:picMkLst>
            <pc:docMk/>
            <pc:sldMk cId="4121154747" sldId="259"/>
            <ac:picMk id="1036" creationId="{B61DD5D5-F620-4F95-8303-452605271AEC}"/>
          </ac:picMkLst>
        </pc:picChg>
      </pc:sldChg>
      <pc:sldChg chg="addSp modSp mod">
        <pc:chgData name="ATKINS Eleanor R" userId="8b75271c-0335-44c6-81f4-3311ef0f0cf4" providerId="ADAL" clId="{8E87EE58-9CAD-4047-B7A6-6DC677206DB1}" dt="2020-06-05T15:08:10.027" v="299" actId="171"/>
        <pc:sldMkLst>
          <pc:docMk/>
          <pc:sldMk cId="3589068063" sldId="260"/>
        </pc:sldMkLst>
        <pc:picChg chg="add ord">
          <ac:chgData name="ATKINS Eleanor R" userId="8b75271c-0335-44c6-81f4-3311ef0f0cf4" providerId="ADAL" clId="{8E87EE58-9CAD-4047-B7A6-6DC677206DB1}" dt="2020-06-05T15:08:10.027" v="299" actId="171"/>
          <ac:picMkLst>
            <pc:docMk/>
            <pc:sldMk cId="3589068063" sldId="260"/>
            <ac:picMk id="4" creationId="{1B71AA59-E7C1-4805-BB2A-D209DF6B348B}"/>
          </ac:picMkLst>
        </pc:picChg>
      </pc:sldChg>
      <pc:sldChg chg="addSp modSp mod">
        <pc:chgData name="ATKINS Eleanor R" userId="8b75271c-0335-44c6-81f4-3311ef0f0cf4" providerId="ADAL" clId="{8E87EE58-9CAD-4047-B7A6-6DC677206DB1}" dt="2020-06-05T19:41:07.219" v="349" actId="20577"/>
        <pc:sldMkLst>
          <pc:docMk/>
          <pc:sldMk cId="3328765878" sldId="261"/>
        </pc:sldMkLst>
        <pc:spChg chg="mod">
          <ac:chgData name="ATKINS Eleanor R" userId="8b75271c-0335-44c6-81f4-3311ef0f0cf4" providerId="ADAL" clId="{8E87EE58-9CAD-4047-B7A6-6DC677206DB1}" dt="2020-06-05T19:41:07.219" v="349" actId="20577"/>
          <ac:spMkLst>
            <pc:docMk/>
            <pc:sldMk cId="3328765878" sldId="261"/>
            <ac:spMk id="3" creationId="{51981A61-DC8F-4706-9BBE-7FF38961795A}"/>
          </ac:spMkLst>
        </pc:spChg>
        <pc:spChg chg="add ord">
          <ac:chgData name="ATKINS Eleanor R" userId="8b75271c-0335-44c6-81f4-3311ef0f0cf4" providerId="ADAL" clId="{8E87EE58-9CAD-4047-B7A6-6DC677206DB1}" dt="2020-06-05T15:08:36.137" v="305" actId="171"/>
          <ac:spMkLst>
            <pc:docMk/>
            <pc:sldMk cId="3328765878" sldId="261"/>
            <ac:spMk id="5" creationId="{1450B812-6B65-49C5-A329-93AC72BD0C46}"/>
          </ac:spMkLst>
        </pc:spChg>
        <pc:picChg chg="add ord">
          <ac:chgData name="ATKINS Eleanor R" userId="8b75271c-0335-44c6-81f4-3311ef0f0cf4" providerId="ADAL" clId="{8E87EE58-9CAD-4047-B7A6-6DC677206DB1}" dt="2020-06-05T15:08:22.339" v="302" actId="171"/>
          <ac:picMkLst>
            <pc:docMk/>
            <pc:sldMk cId="3328765878" sldId="261"/>
            <ac:picMk id="4" creationId="{60889AB6-57DD-4522-A583-621A5E4B46D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A5FCB-D024-4697-B22E-7EB297CC8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40C54-C6E1-4895-82A4-DCFD3C277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A5791-E6BE-48D1-B006-E2BF0BD3B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2C25F-AB0C-46A5-AB97-0688DC2C4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0BCA1-A200-47C9-9D0B-534A9C41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79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F8DED-4FF6-42D4-9AAD-B17A0DA85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73EA9-49E6-4EB7-B7A9-4238B2DB7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2018F-38B0-4722-AA1F-895897B2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59E80-FDEB-49F8-99C5-86DA6BB9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37DE6-BEBE-4D89-94A2-3EC0A4B6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3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4CBCB1-CBE5-4708-8C94-10B349A8C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3B7F4-B8C9-4849-AE7D-BDA94EEA5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C6FBB-E1CA-4547-8E7D-668B908CA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9D9CF-3838-46BD-A079-5A345F33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33642-B2A9-45CA-B7BD-2C74B13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88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D6517-DE6A-4AA6-806D-B1E6D26C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23C94-8D35-48AD-A445-DF0FFB27A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6695-78FC-4092-A9C1-57C38E72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C48FB-8F54-46CC-8443-FA7213EE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1D00A-D42D-44E9-9661-C4D9A26C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4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A3F75-80ED-4938-B8EE-AF8B06FB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3A2D0-7283-4CFF-8295-B521289B2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9538D-69C2-4F81-9BC5-693CAF546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BF836-E603-4380-908A-F931CFA6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EB09B-B79E-487D-AE15-F3752FC7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66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D1AB-D46F-4486-BC68-41F85C75C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03FF4-F5E0-40F8-B054-20661F088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D3905-8E68-407A-90B5-9F0873A34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C1772-9806-41B2-B0FA-3E806C53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726F1-8997-45A1-8E96-AAEC9E79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FA821-5015-438B-9DC9-4602C3E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09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950F3-6B00-4DEC-8570-9DA5241FC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10CEF-BCD9-4BC7-AFA7-0DA415861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88361-370C-47FB-9EBF-A5F081CA3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1C0B8D-4708-42C8-BF96-2E86B2CE99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CB95E0-D470-437B-A9FD-99B7602B2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84913-2E8B-4152-BDDB-D8FA11D1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18FCC5-A4A5-4473-A830-939D4B02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EBD77-17B9-4389-9932-CC6C0871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53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5B305-2386-429D-A76D-90B92304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9DB01-85FE-4157-982C-9BA08842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7D6E2D-7CFE-49F5-8AB7-3DDBFA428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A1A8C-E61C-420A-9310-44434AA1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8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BCBF96-2ED9-44FA-83A4-3BFAC439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78EFC8-570F-43EB-8E28-522E26FA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E1265-AAB2-447E-A904-368D51A7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07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11EB-45C8-430B-8B69-8F15DDEF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0D4A-7B69-4003-97A5-7EF7B83F2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B8568-6E78-4E08-AB6C-EB640FFFF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20548-ECAB-4C66-8DB9-524AD890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96D97-878C-44B5-80D6-CC407824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79B13-A8F5-40D8-B45C-F600BB2A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45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D8C0-6927-41C9-80C3-2A9BC7CCC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E7692D-ADBC-4402-B76C-D94D04D99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E733C-D806-4B10-B8FC-0F00BD6AD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ACB51-C946-4E65-A1DF-49AE6DE2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F90-985F-48A6-A8CD-B87E63AF37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B869C-B573-4FED-A57F-363541BB6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0CF62-67BE-421F-B1BC-55895373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0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555B40-16F6-45DC-921C-CC9CDA04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197DB-C089-4C6F-979F-2440A582A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987B5-8117-41FE-996C-201612044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A1F90-985F-48A6-A8CD-B87E63AF37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D65DE-3547-4386-84CD-CEF89DB8E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4FDC8-6FD4-4C7F-A586-84DEE8B72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D094D-557C-499E-96EF-84258A2DDA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76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reenerstaffs@staffs.ac.u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0BB301-55B0-47DE-9C4E-5A8CC5461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2F4734-FE2D-4962-93B3-6C05CDFE8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8856"/>
            <a:ext cx="9144000" cy="2387600"/>
          </a:xfrm>
        </p:spPr>
        <p:txBody>
          <a:bodyPr/>
          <a:lstStyle/>
          <a:p>
            <a:r>
              <a:rPr lang="en-GB" dirty="0"/>
              <a:t>Wilding our campus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6DD17E-3CE8-4285-A66F-3D8883FCD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16955"/>
            <a:ext cx="9144000" cy="346435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Tahoma" panose="020B0604030504040204" pitchFamily="34" charset="0"/>
              </a:rPr>
              <a:t>Bringing wildlife to university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65040B-0EEB-4163-8EB4-CC8D78E2376B}"/>
              </a:ext>
            </a:extLst>
          </p:cNvPr>
          <p:cNvSpPr txBox="1">
            <a:spLocks/>
          </p:cNvSpPr>
          <p:nvPr/>
        </p:nvSpPr>
        <p:spPr>
          <a:xfrm>
            <a:off x="1487860" y="-5442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Wilding our campus competition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00937A7-F267-413B-91D7-B738F90976FC}"/>
              </a:ext>
            </a:extLst>
          </p:cNvPr>
          <p:cNvSpPr txBox="1">
            <a:spLocks/>
          </p:cNvSpPr>
          <p:nvPr/>
        </p:nvSpPr>
        <p:spPr>
          <a:xfrm>
            <a:off x="1506714" y="2490242"/>
            <a:ext cx="9144000" cy="3464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Bringing wildlife to university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ffordshire University | Staffs Fringe Festival">
            <a:extLst>
              <a:ext uri="{FF2B5EF4-FFF2-40B4-BE49-F238E27FC236}">
                <a16:creationId xmlns:a16="http://schemas.microsoft.com/office/drawing/2014/main" id="{51868C12-8092-4E54-8388-A5C7C4172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5415"/>
            <a:ext cx="12268200" cy="736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8A77D3-7C13-4CE5-B18B-013F42F225E4}"/>
              </a:ext>
            </a:extLst>
          </p:cNvPr>
          <p:cNvSpPr/>
          <p:nvPr/>
        </p:nvSpPr>
        <p:spPr>
          <a:xfrm>
            <a:off x="131976" y="179109"/>
            <a:ext cx="11858920" cy="7106396"/>
          </a:xfrm>
          <a:prstGeom prst="rect">
            <a:avLst/>
          </a:prstGeom>
          <a:solidFill>
            <a:srgbClr val="4472C4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6EB7F-215D-4181-B2E0-C0A87F580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want to improve the wildlife at our University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2F8C-307E-42B5-A278-D1001D2B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 you help </a:t>
            </a:r>
            <a:br>
              <a:rPr lang="en-GB" dirty="0"/>
            </a:br>
            <a:r>
              <a:rPr lang="en-GB" dirty="0"/>
              <a:t>us?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DC4153-701E-4F3A-8043-2A5C436E6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869" y="1935460"/>
            <a:ext cx="7639431" cy="49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3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850688-D3B6-4225-8C6C-29A069AAE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30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D7D198-BEA9-439D-B601-265793A7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Wildlife needs habitats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D393-8B75-4909-9242-B5C1B0D1F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more habitats we have the more wildlife we will get</a:t>
            </a:r>
          </a:p>
        </p:txBody>
      </p:sp>
    </p:spTree>
    <p:extLst>
      <p:ext uri="{BB962C8B-B14F-4D97-AF65-F5344CB8AC3E}">
        <p14:creationId xmlns:p14="http://schemas.microsoft.com/office/powerpoint/2010/main" val="171306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9A23-E0EA-4776-BBDA-D7444195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64" y="218172"/>
            <a:ext cx="10515600" cy="1325563"/>
          </a:xfrm>
        </p:spPr>
        <p:txBody>
          <a:bodyPr/>
          <a:lstStyle/>
          <a:p>
            <a:r>
              <a:rPr lang="en-GB" dirty="0"/>
              <a:t>Different habitats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F0075F-A1CB-4A21-899C-9F80962EB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123" y="1915314"/>
            <a:ext cx="5289804" cy="2775113"/>
          </a:xfrm>
          <a:prstGeom prst="rect">
            <a:avLst/>
          </a:prstGeom>
        </p:spPr>
      </p:pic>
      <p:pic>
        <p:nvPicPr>
          <p:cNvPr id="1026" name="Picture 2" descr="Grass Vector - Grass Vector Transparent #1198301 - PNG Images - PNGio">
            <a:extLst>
              <a:ext uri="{FF2B5EF4-FFF2-40B4-BE49-F238E27FC236}">
                <a16:creationId xmlns:a16="http://schemas.microsoft.com/office/drawing/2014/main" id="{E0917CB1-D87E-442F-98D3-044118C26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6"/>
          <a:stretch/>
        </p:blipFill>
        <p:spPr bwMode="auto">
          <a:xfrm>
            <a:off x="3336627" y="4918409"/>
            <a:ext cx="5052060" cy="190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Garden Hedge stock vector. Illustration of foliage - 140379488">
            <a:extLst>
              <a:ext uri="{FF2B5EF4-FFF2-40B4-BE49-F238E27FC236}">
                <a16:creationId xmlns:a16="http://schemas.microsoft.com/office/drawing/2014/main" id="{DF9D5CAB-B08E-4716-B010-44D7FDD5E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" t="36845" r="9458" b="17884"/>
          <a:stretch/>
        </p:blipFill>
        <p:spPr bwMode="auto">
          <a:xfrm>
            <a:off x="30503" y="2814174"/>
            <a:ext cx="390753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s In A Logpile Stock Illustration - Download Image Now - iStock">
            <a:extLst>
              <a:ext uri="{FF2B5EF4-FFF2-40B4-BE49-F238E27FC236}">
                <a16:creationId xmlns:a16="http://schemas.microsoft.com/office/drawing/2014/main" id="{7867E831-675F-458D-8251-4A187EEA0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0" y="2251320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ain Garden Cross Section, HD Png Download , Transparent Png Image ...">
            <a:extLst>
              <a:ext uri="{FF2B5EF4-FFF2-40B4-BE49-F238E27FC236}">
                <a16:creationId xmlns:a16="http://schemas.microsoft.com/office/drawing/2014/main" id="{81236AC8-2E9E-4B94-87C2-87FCF7408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20906"/>
          <a:stretch/>
        </p:blipFill>
        <p:spPr bwMode="auto">
          <a:xfrm>
            <a:off x="469005" y="1488611"/>
            <a:ext cx="2992736" cy="109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does a living wall work? - Modular Natural Soil Green Wall System">
            <a:extLst>
              <a:ext uri="{FF2B5EF4-FFF2-40B4-BE49-F238E27FC236}">
                <a16:creationId xmlns:a16="http://schemas.microsoft.com/office/drawing/2014/main" id="{15448B55-517F-4994-AD08-AC2CBA91F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0"/>
          <a:stretch/>
        </p:blipFill>
        <p:spPr bwMode="auto">
          <a:xfrm>
            <a:off x="434393" y="4139737"/>
            <a:ext cx="2861618" cy="260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ransparent Springtime Png - Flower Pot Clipart Png, Png Download ...">
            <a:extLst>
              <a:ext uri="{FF2B5EF4-FFF2-40B4-BE49-F238E27FC236}">
                <a16:creationId xmlns:a16="http://schemas.microsoft.com/office/drawing/2014/main" id="{B61DD5D5-F620-4F95-8303-452605271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61" y="4976767"/>
            <a:ext cx="1885701" cy="185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xtensive Green Roofs Systems | Nophadrain">
            <a:extLst>
              <a:ext uri="{FF2B5EF4-FFF2-40B4-BE49-F238E27FC236}">
                <a16:creationId xmlns:a16="http://schemas.microsoft.com/office/drawing/2014/main" id="{0DA99145-9F2A-44C9-A94E-78BAA1EB5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30" b="42046"/>
          <a:stretch/>
        </p:blipFill>
        <p:spPr bwMode="auto">
          <a:xfrm>
            <a:off x="8881492" y="27703"/>
            <a:ext cx="2582444" cy="19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5397B4-0995-4A92-96EE-AA24E34B86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4682" y="4213325"/>
            <a:ext cx="2038350" cy="2247900"/>
          </a:xfrm>
          <a:prstGeom prst="rect">
            <a:avLst/>
          </a:prstGeom>
        </p:spPr>
      </p:pic>
      <p:pic>
        <p:nvPicPr>
          <p:cNvPr id="6" name="Picture 4" descr="Case study: How to install a green roof on a private home - Curbed">
            <a:extLst>
              <a:ext uri="{FF2B5EF4-FFF2-40B4-BE49-F238E27FC236}">
                <a16:creationId xmlns:a16="http://schemas.microsoft.com/office/drawing/2014/main" id="{158D146B-2651-473F-AB85-959E24DA1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6"/>
          <a:stretch/>
        </p:blipFill>
        <p:spPr bwMode="auto">
          <a:xfrm>
            <a:off x="5708755" y="75026"/>
            <a:ext cx="3075477" cy="18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76DCC6-667E-4C58-A075-BA7797D93C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0029" y="3116269"/>
            <a:ext cx="3701796" cy="213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5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71AA59-E7C1-4805-BB2A-D209DF6B3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30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D7D198-BEA9-439D-B601-265793A7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Wildlife needs habitats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D393-8B75-4909-9242-B5C1B0D1F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more habitats we have the more wildlife we will get</a:t>
            </a:r>
          </a:p>
          <a:p>
            <a:r>
              <a:rPr lang="en-GB" dirty="0"/>
              <a:t>We have to put them somewhere sensible</a:t>
            </a:r>
          </a:p>
          <a:p>
            <a:r>
              <a:rPr lang="en-GB" dirty="0"/>
              <a:t>They are better together - connectivity</a:t>
            </a:r>
          </a:p>
        </p:txBody>
      </p:sp>
    </p:spTree>
    <p:extLst>
      <p:ext uri="{BB962C8B-B14F-4D97-AF65-F5344CB8AC3E}">
        <p14:creationId xmlns:p14="http://schemas.microsoft.com/office/powerpoint/2010/main" val="358906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889AB6-57DD-4522-A583-621A5E4B4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302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50B812-6B65-49C5-A329-93AC72BD0C46}"/>
              </a:ext>
            </a:extLst>
          </p:cNvPr>
          <p:cNvSpPr/>
          <p:nvPr/>
        </p:nvSpPr>
        <p:spPr>
          <a:xfrm>
            <a:off x="131976" y="179109"/>
            <a:ext cx="11858920" cy="7106396"/>
          </a:xfrm>
          <a:prstGeom prst="rect">
            <a:avLst/>
          </a:prstGeom>
          <a:solidFill>
            <a:srgbClr val="4472C4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8B748-2042-4AF6-99CD-61EB7FF8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81A61-DC8F-4706-9BBE-7FF38961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4351338"/>
          </a:xfrm>
        </p:spPr>
        <p:txBody>
          <a:bodyPr/>
          <a:lstStyle/>
          <a:p>
            <a:r>
              <a:rPr lang="en-GB" dirty="0"/>
              <a:t>Download the map from the competition folder in the resources area</a:t>
            </a:r>
          </a:p>
          <a:p>
            <a:r>
              <a:rPr lang="en-GB" dirty="0"/>
              <a:t>Send your entries including your name, age and address to </a:t>
            </a:r>
            <a:r>
              <a:rPr lang="en-GB" dirty="0">
                <a:hlinkClick r:id="rId3"/>
              </a:rPr>
              <a:t>Greenerstaffs@staffs.ac.uk</a:t>
            </a:r>
            <a:r>
              <a:rPr lang="en-GB" dirty="0"/>
              <a:t> or post them to:</a:t>
            </a:r>
          </a:p>
          <a:p>
            <a:pPr marL="0" indent="0">
              <a:buNone/>
            </a:pPr>
            <a:r>
              <a:rPr lang="en-GB" dirty="0"/>
              <a:t>Eleanor Atkins</a:t>
            </a:r>
            <a:br>
              <a:rPr lang="en-GB" dirty="0"/>
            </a:br>
            <a:r>
              <a:rPr lang="en-GB" dirty="0"/>
              <a:t>Science Centre</a:t>
            </a:r>
            <a:br>
              <a:rPr lang="en-GB" dirty="0"/>
            </a:br>
            <a:r>
              <a:rPr lang="en-GB" dirty="0"/>
              <a:t>Leek Rd</a:t>
            </a:r>
            <a:br>
              <a:rPr lang="en-GB" dirty="0"/>
            </a:br>
            <a:r>
              <a:rPr lang="en-GB" dirty="0"/>
              <a:t>Stoke-on-Trent</a:t>
            </a:r>
            <a:br>
              <a:rPr lang="en-GB" dirty="0"/>
            </a:br>
            <a:r>
              <a:rPr lang="en-GB" dirty="0"/>
              <a:t>ST4 2DE</a:t>
            </a:r>
          </a:p>
          <a:p>
            <a:r>
              <a:rPr lang="en-GB" dirty="0"/>
              <a:t>Please include your name, age and address</a:t>
            </a:r>
          </a:p>
        </p:txBody>
      </p:sp>
    </p:spTree>
    <p:extLst>
      <p:ext uri="{BB962C8B-B14F-4D97-AF65-F5344CB8AC3E}">
        <p14:creationId xmlns:p14="http://schemas.microsoft.com/office/powerpoint/2010/main" val="3328765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E96CA55-8B77-48AA-B51A-2B7B65FA65D5}" vid="{0502489A-FE8B-4BE1-8A05-02D5B123C0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58CE1E13A8541AF0606CD80173B27" ma:contentTypeVersion="13" ma:contentTypeDescription="Create a new document." ma:contentTypeScope="" ma:versionID="56062041ab4fd59fde60c5c1befede4e">
  <xsd:schema xmlns:xsd="http://www.w3.org/2001/XMLSchema" xmlns:xs="http://www.w3.org/2001/XMLSchema" xmlns:p="http://schemas.microsoft.com/office/2006/metadata/properties" xmlns:ns3="24401ba2-3404-487d-b6ca-d325fb77ef18" xmlns:ns4="a2c61466-cd91-4d7c-a6c1-237107483a2b" targetNamespace="http://schemas.microsoft.com/office/2006/metadata/properties" ma:root="true" ma:fieldsID="8bc00c663d5fd7cf030d61f2b7a1119a" ns3:_="" ns4:_="">
    <xsd:import namespace="24401ba2-3404-487d-b6ca-d325fb77ef18"/>
    <xsd:import namespace="a2c61466-cd91-4d7c-a6c1-237107483a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01ba2-3404-487d-b6ca-d325fb77ef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61466-cd91-4d7c-a6c1-237107483a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C24820-A8F7-4161-9916-070033BB54C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AD72AAF-3D2A-4C83-98EF-1BED7DBB27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953EB0-2CAF-4FD1-8140-F1F3D9093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401ba2-3404-487d-b6ca-d325fb77ef18"/>
    <ds:schemaRef ds:uri="a2c61466-cd91-4d7c-a6c1-237107483a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1116</TotalTime>
  <Words>132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Tahoma</vt:lpstr>
      <vt:lpstr>Office Theme</vt:lpstr>
      <vt:lpstr>Wilding our campus competition</vt:lpstr>
      <vt:lpstr>We want to improve the wildlife at our University </vt:lpstr>
      <vt:lpstr>Wildlife needs habitats</vt:lpstr>
      <vt:lpstr>Different habitats </vt:lpstr>
      <vt:lpstr>Wildlife needs habitats</vt:lpstr>
      <vt:lpstr>How to enter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Redesigning our campus competition</dc:title>
  <dc:creator>ATKINS Eleanor R</dc:creator>
  <cp:lastModifiedBy>ATKINS Eleanor R</cp:lastModifiedBy>
  <cp:revision>6</cp:revision>
  <dcterms:created xsi:type="dcterms:W3CDTF">2020-06-04T08:51:40Z</dcterms:created>
  <dcterms:modified xsi:type="dcterms:W3CDTF">2020-06-05T19:46:15Z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0x010100F1A58CE1E13A8541AF0606CD80173B27</vt:lpwstr>
  </property>
</Properties>
</file>