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2397700" cy="43195875"/>
  <p:notesSz cx="7102475" cy="10233025"/>
  <p:defaultTextStyle>
    <a:defPPr>
      <a:defRPr lang="en-GB"/>
    </a:defPPr>
    <a:lvl1pPr algn="l" rtl="0" eaLnBrk="0" fontAlgn="base" hangingPunct="0">
      <a:spcBef>
        <a:spcPct val="0"/>
      </a:spcBef>
      <a:spcAft>
        <a:spcPct val="0"/>
      </a:spcAft>
      <a:defRPr sz="8500" kern="1200">
        <a:solidFill>
          <a:schemeClr val="tx1"/>
        </a:solidFill>
        <a:latin typeface="Book Antiqua" panose="02040602050305030304" pitchFamily="18" charset="0"/>
        <a:ea typeface="ヒラギノ角ゴ Pro W3" pitchFamily="100" charset="-128"/>
        <a:cs typeface="+mn-cs"/>
      </a:defRPr>
    </a:lvl1pPr>
    <a:lvl2pPr marL="473075" indent="193675" algn="l" rtl="0" eaLnBrk="0" fontAlgn="base" hangingPunct="0">
      <a:spcBef>
        <a:spcPct val="0"/>
      </a:spcBef>
      <a:spcAft>
        <a:spcPct val="0"/>
      </a:spcAft>
      <a:defRPr sz="8500" kern="1200">
        <a:solidFill>
          <a:schemeClr val="tx1"/>
        </a:solidFill>
        <a:latin typeface="Book Antiqua" panose="02040602050305030304" pitchFamily="18" charset="0"/>
        <a:ea typeface="ヒラギノ角ゴ Pro W3" pitchFamily="100" charset="-128"/>
        <a:cs typeface="+mn-cs"/>
      </a:defRPr>
    </a:lvl2pPr>
    <a:lvl3pPr marL="949325" indent="387350" algn="l" rtl="0" eaLnBrk="0" fontAlgn="base" hangingPunct="0">
      <a:spcBef>
        <a:spcPct val="0"/>
      </a:spcBef>
      <a:spcAft>
        <a:spcPct val="0"/>
      </a:spcAft>
      <a:defRPr sz="8500" kern="1200">
        <a:solidFill>
          <a:schemeClr val="tx1"/>
        </a:solidFill>
        <a:latin typeface="Book Antiqua" panose="02040602050305030304" pitchFamily="18" charset="0"/>
        <a:ea typeface="ヒラギノ角ゴ Pro W3" pitchFamily="100" charset="-128"/>
        <a:cs typeface="+mn-cs"/>
      </a:defRPr>
    </a:lvl3pPr>
    <a:lvl4pPr marL="1422400" indent="582613" algn="l" rtl="0" eaLnBrk="0" fontAlgn="base" hangingPunct="0">
      <a:spcBef>
        <a:spcPct val="0"/>
      </a:spcBef>
      <a:spcAft>
        <a:spcPct val="0"/>
      </a:spcAft>
      <a:defRPr sz="8500" kern="1200">
        <a:solidFill>
          <a:schemeClr val="tx1"/>
        </a:solidFill>
        <a:latin typeface="Book Antiqua" panose="02040602050305030304" pitchFamily="18" charset="0"/>
        <a:ea typeface="ヒラギノ角ゴ Pro W3" pitchFamily="100" charset="-128"/>
        <a:cs typeface="+mn-cs"/>
      </a:defRPr>
    </a:lvl4pPr>
    <a:lvl5pPr marL="1898650" indent="774700" algn="l" rtl="0" eaLnBrk="0" fontAlgn="base" hangingPunct="0">
      <a:spcBef>
        <a:spcPct val="0"/>
      </a:spcBef>
      <a:spcAft>
        <a:spcPct val="0"/>
      </a:spcAft>
      <a:defRPr sz="8500" kern="1200">
        <a:solidFill>
          <a:schemeClr val="tx1"/>
        </a:solidFill>
        <a:latin typeface="Book Antiqua" panose="02040602050305030304" pitchFamily="18" charset="0"/>
        <a:ea typeface="ヒラギノ角ゴ Pro W3" pitchFamily="100" charset="-128"/>
        <a:cs typeface="+mn-cs"/>
      </a:defRPr>
    </a:lvl5pPr>
    <a:lvl6pPr marL="2286000" algn="l" defTabSz="914400" rtl="0" eaLnBrk="1" latinLnBrk="0" hangingPunct="1">
      <a:defRPr sz="8500" kern="1200">
        <a:solidFill>
          <a:schemeClr val="tx1"/>
        </a:solidFill>
        <a:latin typeface="Book Antiqua" panose="02040602050305030304" pitchFamily="18" charset="0"/>
        <a:ea typeface="ヒラギノ角ゴ Pro W3" pitchFamily="100" charset="-128"/>
        <a:cs typeface="+mn-cs"/>
      </a:defRPr>
    </a:lvl6pPr>
    <a:lvl7pPr marL="2743200" algn="l" defTabSz="914400" rtl="0" eaLnBrk="1" latinLnBrk="0" hangingPunct="1">
      <a:defRPr sz="8500" kern="1200">
        <a:solidFill>
          <a:schemeClr val="tx1"/>
        </a:solidFill>
        <a:latin typeface="Book Antiqua" panose="02040602050305030304" pitchFamily="18" charset="0"/>
        <a:ea typeface="ヒラギノ角ゴ Pro W3" pitchFamily="100" charset="-128"/>
        <a:cs typeface="+mn-cs"/>
      </a:defRPr>
    </a:lvl7pPr>
    <a:lvl8pPr marL="3200400" algn="l" defTabSz="914400" rtl="0" eaLnBrk="1" latinLnBrk="0" hangingPunct="1">
      <a:defRPr sz="8500" kern="1200">
        <a:solidFill>
          <a:schemeClr val="tx1"/>
        </a:solidFill>
        <a:latin typeface="Book Antiqua" panose="02040602050305030304" pitchFamily="18" charset="0"/>
        <a:ea typeface="ヒラギノ角ゴ Pro W3" pitchFamily="100" charset="-128"/>
        <a:cs typeface="+mn-cs"/>
      </a:defRPr>
    </a:lvl8pPr>
    <a:lvl9pPr marL="3657600" algn="l" defTabSz="914400" rtl="0" eaLnBrk="1" latinLnBrk="0" hangingPunct="1">
      <a:defRPr sz="8500" kern="1200">
        <a:solidFill>
          <a:schemeClr val="tx1"/>
        </a:solidFill>
        <a:latin typeface="Book Antiqua" panose="02040602050305030304" pitchFamily="18" charset="0"/>
        <a:ea typeface="ヒラギノ角ゴ Pro W3" pitchFamily="100" charset="-128"/>
        <a:cs typeface="+mn-cs"/>
      </a:defRPr>
    </a:lvl9pPr>
  </p:defaultTextStyle>
  <p:extLst>
    <p:ext uri="{EFAFB233-063F-42B5-8137-9DF3F51BA10A}">
      <p15:sldGuideLst xmlns:p15="http://schemas.microsoft.com/office/powerpoint/2012/main">
        <p15:guide id="1" orient="horz" pos="13604">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CCECFF"/>
    <a:srgbClr val="E6E6E6"/>
    <a:srgbClr val="6666FF"/>
    <a:srgbClr val="FFFF00"/>
    <a:srgbClr val="FFFF66"/>
    <a:srgbClr val="FFFF99"/>
    <a:srgbClr val="FF822D"/>
    <a:srgbClr val="33339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19" autoAdjust="0"/>
  </p:normalViewPr>
  <p:slideViewPr>
    <p:cSldViewPr>
      <p:cViewPr varScale="1">
        <p:scale>
          <a:sx n="17" d="100"/>
          <a:sy n="17" d="100"/>
        </p:scale>
        <p:origin x="3096" y="66"/>
      </p:cViewPr>
      <p:guideLst>
        <p:guide orient="horz" pos="13604"/>
        <p:guide pos="10204"/>
      </p:guideLst>
    </p:cSldViewPr>
  </p:slideViewPr>
  <p:notesTextViewPr>
    <p:cViewPr>
      <p:scale>
        <a:sx n="100" d="100"/>
        <a:sy n="100" d="100"/>
      </p:scale>
      <p:origin x="0" y="0"/>
    </p:cViewPr>
  </p:notesTextViewPr>
  <p:gridSpacing cx="1828800" cy="18288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5" Type="http://schemas.openxmlformats.org/officeDocument/2006/relationships/image" Target="../media/image7.jpg"/><Relationship Id="rId4" Type="http://schemas.openxmlformats.org/officeDocument/2006/relationships/image" Target="../media/image6.jpg"/></Relationships>
</file>

<file path=ppt/diagrams/_rels/data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5" Type="http://schemas.openxmlformats.org/officeDocument/2006/relationships/image" Target="../media/image7.jpg"/><Relationship Id="rId4" Type="http://schemas.openxmlformats.org/officeDocument/2006/relationships/image" Target="../media/image6.jpg"/></Relationships>
</file>

<file path=ppt/diagrams/_rels/drawing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8233C7-A8B1-4227-B5D9-EB46B4BBB80E}" type="doc">
      <dgm:prSet loTypeId="urn:microsoft.com/office/officeart/2005/8/layout/StepDownProcess" loCatId="process" qsTypeId="urn:microsoft.com/office/officeart/2005/8/quickstyle/simple1" qsCatId="simple" csTypeId="urn:microsoft.com/office/officeart/2005/8/colors/accent6_3" csCatId="accent6" phldr="1"/>
      <dgm:spPr/>
      <dgm:t>
        <a:bodyPr/>
        <a:lstStyle/>
        <a:p>
          <a:endParaRPr lang="en-US"/>
        </a:p>
      </dgm:t>
    </dgm:pt>
    <dgm:pt modelId="{07E86A64-34FF-483F-AC44-8C201147DA9B}">
      <dgm:prSet phldrT="[Text]"/>
      <dgm:spPr/>
      <dgm:t>
        <a:bodyPr/>
        <a:lstStyle/>
        <a:p>
          <a:r>
            <a:rPr lang="en-US" dirty="0"/>
            <a:t>Stereomicroscopy</a:t>
          </a:r>
        </a:p>
      </dgm:t>
    </dgm:pt>
    <dgm:pt modelId="{0EC17C7D-F50D-4B64-B5B1-A0573C82C607}" type="parTrans" cxnId="{9D493A05-19C1-4BE2-BCDB-E1ADE3CCC773}">
      <dgm:prSet/>
      <dgm:spPr/>
      <dgm:t>
        <a:bodyPr/>
        <a:lstStyle/>
        <a:p>
          <a:endParaRPr lang="en-US"/>
        </a:p>
      </dgm:t>
    </dgm:pt>
    <dgm:pt modelId="{20899C12-60EF-405D-908E-DECEE04FCDE9}" type="sibTrans" cxnId="{9D493A05-19C1-4BE2-BCDB-E1ADE3CCC773}">
      <dgm:prSet/>
      <dgm:spPr/>
      <dgm:t>
        <a:bodyPr/>
        <a:lstStyle/>
        <a:p>
          <a:endParaRPr lang="en-US"/>
        </a:p>
      </dgm:t>
    </dgm:pt>
    <dgm:pt modelId="{5607AAD3-10E4-4FEA-80F6-E4DBB9E17EC8}">
      <dgm:prSet phldrT="[Text]" custT="1"/>
      <dgm:spPr/>
      <dgm:t>
        <a:bodyPr/>
        <a:lstStyle/>
        <a:p>
          <a:r>
            <a:rPr lang="en-US" sz="1000" dirty="0"/>
            <a:t>For initial screening of natural and synthetic </a:t>
          </a:r>
          <a:r>
            <a:rPr lang="en-US" sz="1000" dirty="0" err="1"/>
            <a:t>fibres</a:t>
          </a:r>
          <a:r>
            <a:rPr lang="en-US" sz="1000" dirty="0"/>
            <a:t>.</a:t>
          </a:r>
        </a:p>
      </dgm:t>
    </dgm:pt>
    <dgm:pt modelId="{57FC59F1-3587-4FFE-96FC-FC83548F3E3E}" type="parTrans" cxnId="{B2D83643-483C-44FD-9500-2443FFC1C79A}">
      <dgm:prSet/>
      <dgm:spPr/>
      <dgm:t>
        <a:bodyPr/>
        <a:lstStyle/>
        <a:p>
          <a:endParaRPr lang="en-US"/>
        </a:p>
      </dgm:t>
    </dgm:pt>
    <dgm:pt modelId="{35071AD0-BFF6-4E41-AFEE-B82DDD3E3D24}" type="sibTrans" cxnId="{B2D83643-483C-44FD-9500-2443FFC1C79A}">
      <dgm:prSet/>
      <dgm:spPr/>
      <dgm:t>
        <a:bodyPr/>
        <a:lstStyle/>
        <a:p>
          <a:endParaRPr lang="en-US"/>
        </a:p>
      </dgm:t>
    </dgm:pt>
    <dgm:pt modelId="{2136195C-0435-43AD-ACBC-761CFE380694}">
      <dgm:prSet phldrT="[Text]"/>
      <dgm:spPr/>
      <dgm:t>
        <a:bodyPr/>
        <a:lstStyle/>
        <a:p>
          <a:r>
            <a:rPr lang="en-US" dirty="0"/>
            <a:t>Polarized Light Microscopy</a:t>
          </a:r>
        </a:p>
      </dgm:t>
    </dgm:pt>
    <dgm:pt modelId="{03A65CC1-E7A9-4086-95BE-15FA19A807B4}" type="parTrans" cxnId="{FC528852-C280-4217-B9F4-304D1FCA8E7F}">
      <dgm:prSet/>
      <dgm:spPr/>
      <dgm:t>
        <a:bodyPr/>
        <a:lstStyle/>
        <a:p>
          <a:endParaRPr lang="en-US"/>
        </a:p>
      </dgm:t>
    </dgm:pt>
    <dgm:pt modelId="{387D482F-ABA7-4848-A2AD-F6B92E20ABC8}" type="sibTrans" cxnId="{FC528852-C280-4217-B9F4-304D1FCA8E7F}">
      <dgm:prSet/>
      <dgm:spPr/>
      <dgm:t>
        <a:bodyPr/>
        <a:lstStyle/>
        <a:p>
          <a:endParaRPr lang="en-US"/>
        </a:p>
      </dgm:t>
    </dgm:pt>
    <dgm:pt modelId="{9EBCF9D0-188F-4C59-95BE-6F24513F1DFD}">
      <dgm:prSet phldrT="[Text]" custT="1"/>
      <dgm:spPr/>
      <dgm:t>
        <a:bodyPr/>
        <a:lstStyle/>
        <a:p>
          <a:r>
            <a:rPr lang="en-US" sz="1000" dirty="0"/>
            <a:t>For full characterization of both qualitative and quantitative observations.</a:t>
          </a:r>
        </a:p>
      </dgm:t>
    </dgm:pt>
    <dgm:pt modelId="{EEDDCC78-245D-4C14-9728-25F52BBE0957}" type="parTrans" cxnId="{F7574808-14BB-4442-8E4E-D5FA3091B38A}">
      <dgm:prSet/>
      <dgm:spPr/>
      <dgm:t>
        <a:bodyPr/>
        <a:lstStyle/>
        <a:p>
          <a:endParaRPr lang="en-US"/>
        </a:p>
      </dgm:t>
    </dgm:pt>
    <dgm:pt modelId="{8ACE296A-5A89-4BC5-A981-19D4F134AD10}" type="sibTrans" cxnId="{F7574808-14BB-4442-8E4E-D5FA3091B38A}">
      <dgm:prSet/>
      <dgm:spPr/>
      <dgm:t>
        <a:bodyPr/>
        <a:lstStyle/>
        <a:p>
          <a:endParaRPr lang="en-US"/>
        </a:p>
      </dgm:t>
    </dgm:pt>
    <dgm:pt modelId="{74CD451F-97B3-4005-A2E1-04571AD10CE0}">
      <dgm:prSet phldrT="[Text]"/>
      <dgm:spPr/>
      <dgm:t>
        <a:bodyPr/>
        <a:lstStyle/>
        <a:p>
          <a:r>
            <a:rPr lang="en-US" dirty="0"/>
            <a:t>Fourier Transform Infrared Spectroscopy</a:t>
          </a:r>
        </a:p>
      </dgm:t>
    </dgm:pt>
    <dgm:pt modelId="{4DB235AD-DF67-419E-8EA4-66EFD87305EF}" type="parTrans" cxnId="{45F1A730-29D0-4552-99FA-8DD9432605B9}">
      <dgm:prSet/>
      <dgm:spPr/>
      <dgm:t>
        <a:bodyPr/>
        <a:lstStyle/>
        <a:p>
          <a:endParaRPr lang="en-US"/>
        </a:p>
      </dgm:t>
    </dgm:pt>
    <dgm:pt modelId="{CCC45D0A-7D56-4D50-9615-3C022EFADC07}" type="sibTrans" cxnId="{45F1A730-29D0-4552-99FA-8DD9432605B9}">
      <dgm:prSet/>
      <dgm:spPr/>
      <dgm:t>
        <a:bodyPr/>
        <a:lstStyle/>
        <a:p>
          <a:endParaRPr lang="en-US"/>
        </a:p>
      </dgm:t>
    </dgm:pt>
    <dgm:pt modelId="{2D9D504D-C3B1-4C18-9EAE-96922B7BE854}">
      <dgm:prSet phldrT="[Text]" custT="1"/>
      <dgm:spPr/>
      <dgm:t>
        <a:bodyPr/>
        <a:lstStyle/>
        <a:p>
          <a:r>
            <a:rPr lang="en-US" sz="1000" dirty="0"/>
            <a:t>To confirm polymer type</a:t>
          </a:r>
        </a:p>
      </dgm:t>
    </dgm:pt>
    <dgm:pt modelId="{6E0E5AEF-B063-49E1-B6AE-23E6A00923E7}" type="parTrans" cxnId="{F7CF321E-EE67-4097-A0C5-340C69F51CAA}">
      <dgm:prSet/>
      <dgm:spPr/>
      <dgm:t>
        <a:bodyPr/>
        <a:lstStyle/>
        <a:p>
          <a:endParaRPr lang="en-US"/>
        </a:p>
      </dgm:t>
    </dgm:pt>
    <dgm:pt modelId="{62BA8209-A832-4E12-B89D-D213142DCC73}" type="sibTrans" cxnId="{F7CF321E-EE67-4097-A0C5-340C69F51CAA}">
      <dgm:prSet/>
      <dgm:spPr/>
      <dgm:t>
        <a:bodyPr/>
        <a:lstStyle/>
        <a:p>
          <a:endParaRPr lang="en-US"/>
        </a:p>
      </dgm:t>
    </dgm:pt>
    <dgm:pt modelId="{2815A1F8-A0BD-40BC-9E96-B0A2105BB1FE}">
      <dgm:prSet phldrT="[Text]" custT="1"/>
      <dgm:spPr/>
      <dgm:t>
        <a:bodyPr/>
        <a:lstStyle/>
        <a:p>
          <a:r>
            <a:rPr lang="en-US" sz="1000" dirty="0"/>
            <a:t>Other techniques, incl. </a:t>
          </a:r>
          <a:r>
            <a:rPr lang="en-US" sz="1000" dirty="0" err="1"/>
            <a:t>Pyr</a:t>
          </a:r>
          <a:r>
            <a:rPr lang="en-US" sz="1000" dirty="0"/>
            <a:t>-GC</a:t>
          </a:r>
        </a:p>
      </dgm:t>
    </dgm:pt>
    <dgm:pt modelId="{554AE629-77B5-4E84-A794-F436258F59D6}" type="parTrans" cxnId="{130305E0-2A29-46FD-BAEB-4D43F5967797}">
      <dgm:prSet/>
      <dgm:spPr/>
      <dgm:t>
        <a:bodyPr/>
        <a:lstStyle/>
        <a:p>
          <a:endParaRPr lang="en-US"/>
        </a:p>
      </dgm:t>
    </dgm:pt>
    <dgm:pt modelId="{FFE74C42-D4F9-41BE-8F88-028315D41E9A}" type="sibTrans" cxnId="{130305E0-2A29-46FD-BAEB-4D43F5967797}">
      <dgm:prSet/>
      <dgm:spPr/>
      <dgm:t>
        <a:bodyPr/>
        <a:lstStyle/>
        <a:p>
          <a:endParaRPr lang="en-US"/>
        </a:p>
      </dgm:t>
    </dgm:pt>
    <dgm:pt modelId="{96F7C644-093C-493E-B216-7972986EFCA2}">
      <dgm:prSet phldrT="[Text]" custT="1"/>
      <dgm:spPr/>
      <dgm:t>
        <a:bodyPr/>
        <a:lstStyle/>
        <a:p>
          <a:r>
            <a:rPr lang="en-US" sz="900" dirty="0" err="1"/>
            <a:t>Microspectrophotometry</a:t>
          </a:r>
          <a:r>
            <a:rPr lang="en-US" sz="900" dirty="0"/>
            <a:t> (MSP)</a:t>
          </a:r>
        </a:p>
      </dgm:t>
    </dgm:pt>
    <dgm:pt modelId="{90BB6D89-7930-436D-846B-1AE00B057F2E}" type="parTrans" cxnId="{EC2C49FF-A807-4E76-8E99-F814455906CF}">
      <dgm:prSet/>
      <dgm:spPr/>
      <dgm:t>
        <a:bodyPr/>
        <a:lstStyle/>
        <a:p>
          <a:endParaRPr lang="en-US"/>
        </a:p>
      </dgm:t>
    </dgm:pt>
    <dgm:pt modelId="{E6A9F3A5-119B-491B-B1F0-1A3F6D30D11A}" type="sibTrans" cxnId="{EC2C49FF-A807-4E76-8E99-F814455906CF}">
      <dgm:prSet/>
      <dgm:spPr/>
      <dgm:t>
        <a:bodyPr/>
        <a:lstStyle/>
        <a:p>
          <a:endParaRPr lang="en-US"/>
        </a:p>
      </dgm:t>
    </dgm:pt>
    <dgm:pt modelId="{439D4776-18CD-412D-AEE9-7C0FA88B1153}">
      <dgm:prSet phldrT="[Text]" custT="1"/>
      <dgm:spPr/>
      <dgm:t>
        <a:bodyPr/>
        <a:lstStyle/>
        <a:p>
          <a:r>
            <a:rPr lang="en-US" sz="1000" dirty="0"/>
            <a:t>To quantify </a:t>
          </a:r>
          <a:r>
            <a:rPr lang="en-US" sz="1000" dirty="0" err="1"/>
            <a:t>colour</a:t>
          </a:r>
          <a:endParaRPr lang="en-US" sz="1000" dirty="0"/>
        </a:p>
      </dgm:t>
    </dgm:pt>
    <dgm:pt modelId="{053B095C-438D-4590-AEB3-79472A21291E}" type="parTrans" cxnId="{64740195-6FFB-4FE4-BA71-CBFB4A397C9A}">
      <dgm:prSet/>
      <dgm:spPr/>
      <dgm:t>
        <a:bodyPr/>
        <a:lstStyle/>
        <a:p>
          <a:endParaRPr lang="en-US"/>
        </a:p>
      </dgm:t>
    </dgm:pt>
    <dgm:pt modelId="{696E325A-B0B3-4047-AA69-5BD2A90837AA}" type="sibTrans" cxnId="{64740195-6FFB-4FE4-BA71-CBFB4A397C9A}">
      <dgm:prSet/>
      <dgm:spPr/>
      <dgm:t>
        <a:bodyPr/>
        <a:lstStyle/>
        <a:p>
          <a:endParaRPr lang="en-US"/>
        </a:p>
      </dgm:t>
    </dgm:pt>
    <dgm:pt modelId="{7C2CE188-6863-4531-B5A8-2F3D9139CEBF}">
      <dgm:prSet phldrT="[Text]" custT="1"/>
      <dgm:spPr/>
      <dgm:t>
        <a:bodyPr/>
        <a:lstStyle/>
        <a:p>
          <a:r>
            <a:rPr lang="en-US" sz="1000" dirty="0"/>
            <a:t>To further discriminate </a:t>
          </a:r>
          <a:r>
            <a:rPr lang="en-US" sz="1000" dirty="0" err="1"/>
            <a:t>fibres</a:t>
          </a:r>
          <a:endParaRPr lang="en-US" sz="1000" dirty="0"/>
        </a:p>
      </dgm:t>
    </dgm:pt>
    <dgm:pt modelId="{E0EC284C-94E6-485B-A70B-3956A7E6F3F8}" type="parTrans" cxnId="{A2BDD0FC-4481-4EBF-822E-50200AD74E7E}">
      <dgm:prSet/>
      <dgm:spPr/>
      <dgm:t>
        <a:bodyPr/>
        <a:lstStyle/>
        <a:p>
          <a:endParaRPr lang="en-US"/>
        </a:p>
      </dgm:t>
    </dgm:pt>
    <dgm:pt modelId="{EE1FE133-8097-4865-9DF0-B21A608D2D95}" type="sibTrans" cxnId="{A2BDD0FC-4481-4EBF-822E-50200AD74E7E}">
      <dgm:prSet/>
      <dgm:spPr/>
      <dgm:t>
        <a:bodyPr/>
        <a:lstStyle/>
        <a:p>
          <a:endParaRPr lang="en-US"/>
        </a:p>
      </dgm:t>
    </dgm:pt>
    <dgm:pt modelId="{D187C74D-E295-4874-BF93-E530F3F4E278}" type="pres">
      <dgm:prSet presAssocID="{F18233C7-A8B1-4227-B5D9-EB46B4BBB80E}" presName="rootnode" presStyleCnt="0">
        <dgm:presLayoutVars>
          <dgm:chMax/>
          <dgm:chPref/>
          <dgm:dir/>
          <dgm:animLvl val="lvl"/>
        </dgm:presLayoutVars>
      </dgm:prSet>
      <dgm:spPr/>
    </dgm:pt>
    <dgm:pt modelId="{7B5C0952-437D-49A3-A3DB-2E28B0357EAD}" type="pres">
      <dgm:prSet presAssocID="{07E86A64-34FF-483F-AC44-8C201147DA9B}" presName="composite" presStyleCnt="0"/>
      <dgm:spPr/>
    </dgm:pt>
    <dgm:pt modelId="{CC305CE9-080E-4EF9-9D3B-BEDBA69CD6FF}" type="pres">
      <dgm:prSet presAssocID="{07E86A64-34FF-483F-AC44-8C201147DA9B}" presName="bentUpArrow1" presStyleLbl="alignImgPlace1" presStyleIdx="0" presStyleCnt="4"/>
      <dgm:spPr/>
    </dgm:pt>
    <dgm:pt modelId="{677B8FB4-92E4-4F53-AB9F-8F7D1D146169}" type="pres">
      <dgm:prSet presAssocID="{07E86A64-34FF-483F-AC44-8C201147DA9B}" presName="ParentText" presStyleLbl="node1" presStyleIdx="0" presStyleCnt="5">
        <dgm:presLayoutVars>
          <dgm:chMax val="1"/>
          <dgm:chPref val="1"/>
          <dgm:bulletEnabled val="1"/>
        </dgm:presLayoutVars>
      </dgm:prSet>
      <dgm:spPr/>
    </dgm:pt>
    <dgm:pt modelId="{560BE197-ECAF-49B9-B7DC-18ED84D32AE1}" type="pres">
      <dgm:prSet presAssocID="{07E86A64-34FF-483F-AC44-8C201147DA9B}" presName="ChildText" presStyleLbl="revTx" presStyleIdx="0" presStyleCnt="5" custScaleX="209431" custLinFactNeighborX="50549">
        <dgm:presLayoutVars>
          <dgm:chMax val="0"/>
          <dgm:chPref val="0"/>
          <dgm:bulletEnabled val="1"/>
        </dgm:presLayoutVars>
      </dgm:prSet>
      <dgm:spPr/>
    </dgm:pt>
    <dgm:pt modelId="{147CD68F-62A3-4C02-BF03-592B395FFFB6}" type="pres">
      <dgm:prSet presAssocID="{20899C12-60EF-405D-908E-DECEE04FCDE9}" presName="sibTrans" presStyleCnt="0"/>
      <dgm:spPr/>
    </dgm:pt>
    <dgm:pt modelId="{D38E9665-D3C5-4681-A1D0-8A5705EC8745}" type="pres">
      <dgm:prSet presAssocID="{2136195C-0435-43AD-ACBC-761CFE380694}" presName="composite" presStyleCnt="0"/>
      <dgm:spPr/>
    </dgm:pt>
    <dgm:pt modelId="{45AD62BC-4EA1-44CC-BB13-7EE139BE3424}" type="pres">
      <dgm:prSet presAssocID="{2136195C-0435-43AD-ACBC-761CFE380694}" presName="bentUpArrow1" presStyleLbl="alignImgPlace1" presStyleIdx="1" presStyleCnt="4"/>
      <dgm:spPr/>
    </dgm:pt>
    <dgm:pt modelId="{A132D1F8-C957-4D68-9E28-D92558ADDE72}" type="pres">
      <dgm:prSet presAssocID="{2136195C-0435-43AD-ACBC-761CFE380694}" presName="ParentText" presStyleLbl="node1" presStyleIdx="1" presStyleCnt="5">
        <dgm:presLayoutVars>
          <dgm:chMax val="1"/>
          <dgm:chPref val="1"/>
          <dgm:bulletEnabled val="1"/>
        </dgm:presLayoutVars>
      </dgm:prSet>
      <dgm:spPr/>
    </dgm:pt>
    <dgm:pt modelId="{ED27915F-3A56-4373-AE5C-17D30B630D39}" type="pres">
      <dgm:prSet presAssocID="{2136195C-0435-43AD-ACBC-761CFE380694}" presName="ChildText" presStyleLbl="revTx" presStyleIdx="1" presStyleCnt="5" custScaleX="198011" custLinFactNeighborX="54264">
        <dgm:presLayoutVars>
          <dgm:chMax val="0"/>
          <dgm:chPref val="0"/>
          <dgm:bulletEnabled val="1"/>
        </dgm:presLayoutVars>
      </dgm:prSet>
      <dgm:spPr/>
    </dgm:pt>
    <dgm:pt modelId="{E23B41DB-2D2F-443F-9366-60CBDC0EED13}" type="pres">
      <dgm:prSet presAssocID="{387D482F-ABA7-4848-A2AD-F6B92E20ABC8}" presName="sibTrans" presStyleCnt="0"/>
      <dgm:spPr/>
    </dgm:pt>
    <dgm:pt modelId="{B7CBADC8-6597-4EAB-A6C6-BE981028F53C}" type="pres">
      <dgm:prSet presAssocID="{96F7C644-093C-493E-B216-7972986EFCA2}" presName="composite" presStyleCnt="0"/>
      <dgm:spPr/>
    </dgm:pt>
    <dgm:pt modelId="{BF4D6A80-B468-494F-AA25-AE99C687A890}" type="pres">
      <dgm:prSet presAssocID="{96F7C644-093C-493E-B216-7972986EFCA2}" presName="bentUpArrow1" presStyleLbl="alignImgPlace1" presStyleIdx="2" presStyleCnt="4"/>
      <dgm:spPr/>
    </dgm:pt>
    <dgm:pt modelId="{6B79CD18-2350-4DA0-B943-AA5DFF7A4E15}" type="pres">
      <dgm:prSet presAssocID="{96F7C644-093C-493E-B216-7972986EFCA2}" presName="ParentText" presStyleLbl="node1" presStyleIdx="2" presStyleCnt="5">
        <dgm:presLayoutVars>
          <dgm:chMax val="1"/>
          <dgm:chPref val="1"/>
          <dgm:bulletEnabled val="1"/>
        </dgm:presLayoutVars>
      </dgm:prSet>
      <dgm:spPr/>
    </dgm:pt>
    <dgm:pt modelId="{2A1CE78F-A1AC-4E9C-B1E4-5DDE2FCCE206}" type="pres">
      <dgm:prSet presAssocID="{96F7C644-093C-493E-B216-7972986EFCA2}" presName="ChildText" presStyleLbl="revTx" presStyleIdx="2" presStyleCnt="5" custScaleX="240380" custLinFactNeighborX="70006">
        <dgm:presLayoutVars>
          <dgm:chMax val="0"/>
          <dgm:chPref val="0"/>
          <dgm:bulletEnabled val="1"/>
        </dgm:presLayoutVars>
      </dgm:prSet>
      <dgm:spPr/>
    </dgm:pt>
    <dgm:pt modelId="{F441362D-30F0-46A2-B88C-E584CA39EF87}" type="pres">
      <dgm:prSet presAssocID="{E6A9F3A5-119B-491B-B1F0-1A3F6D30D11A}" presName="sibTrans" presStyleCnt="0"/>
      <dgm:spPr/>
    </dgm:pt>
    <dgm:pt modelId="{FD32627F-36E5-466B-88F7-A845A3614B73}" type="pres">
      <dgm:prSet presAssocID="{74CD451F-97B3-4005-A2E1-04571AD10CE0}" presName="composite" presStyleCnt="0"/>
      <dgm:spPr/>
    </dgm:pt>
    <dgm:pt modelId="{A3F582DE-9118-4C16-92E8-86F1EE082FDE}" type="pres">
      <dgm:prSet presAssocID="{74CD451F-97B3-4005-A2E1-04571AD10CE0}" presName="bentUpArrow1" presStyleLbl="alignImgPlace1" presStyleIdx="3" presStyleCnt="4"/>
      <dgm:spPr/>
    </dgm:pt>
    <dgm:pt modelId="{2EE84C8A-00CB-4327-AFFC-9AB5BAEE6B02}" type="pres">
      <dgm:prSet presAssocID="{74CD451F-97B3-4005-A2E1-04571AD10CE0}" presName="ParentText" presStyleLbl="node1" presStyleIdx="3" presStyleCnt="5">
        <dgm:presLayoutVars>
          <dgm:chMax val="1"/>
          <dgm:chPref val="1"/>
          <dgm:bulletEnabled val="1"/>
        </dgm:presLayoutVars>
      </dgm:prSet>
      <dgm:spPr/>
    </dgm:pt>
    <dgm:pt modelId="{AC692860-4014-40C8-9CDF-6C03D482ADCD}" type="pres">
      <dgm:prSet presAssocID="{74CD451F-97B3-4005-A2E1-04571AD10CE0}" presName="ChildText" presStyleLbl="revTx" presStyleIdx="3" presStyleCnt="5" custScaleX="187377" custLinFactNeighborX="46964">
        <dgm:presLayoutVars>
          <dgm:chMax val="0"/>
          <dgm:chPref val="0"/>
          <dgm:bulletEnabled val="1"/>
        </dgm:presLayoutVars>
      </dgm:prSet>
      <dgm:spPr/>
    </dgm:pt>
    <dgm:pt modelId="{1B299494-C73B-413F-8966-8F841E05FDEF}" type="pres">
      <dgm:prSet presAssocID="{CCC45D0A-7D56-4D50-9615-3C022EFADC07}" presName="sibTrans" presStyleCnt="0"/>
      <dgm:spPr/>
    </dgm:pt>
    <dgm:pt modelId="{2B9D5C80-B9C5-4576-A2D1-86451C66D7E5}" type="pres">
      <dgm:prSet presAssocID="{2815A1F8-A0BD-40BC-9E96-B0A2105BB1FE}" presName="composite" presStyleCnt="0"/>
      <dgm:spPr/>
    </dgm:pt>
    <dgm:pt modelId="{2454E105-9EBA-41EB-8557-5DA76ABC02FB}" type="pres">
      <dgm:prSet presAssocID="{2815A1F8-A0BD-40BC-9E96-B0A2105BB1FE}" presName="ParentText" presStyleLbl="node1" presStyleIdx="4" presStyleCnt="5">
        <dgm:presLayoutVars>
          <dgm:chMax val="1"/>
          <dgm:chPref val="1"/>
          <dgm:bulletEnabled val="1"/>
        </dgm:presLayoutVars>
      </dgm:prSet>
      <dgm:spPr/>
    </dgm:pt>
    <dgm:pt modelId="{C806466A-395B-414B-AAA3-EB3910747F7C}" type="pres">
      <dgm:prSet presAssocID="{2815A1F8-A0BD-40BC-9E96-B0A2105BB1FE}" presName="FinalChildText" presStyleLbl="revTx" presStyleIdx="4" presStyleCnt="5" custScaleX="185979" custLinFactNeighborX="50059">
        <dgm:presLayoutVars>
          <dgm:chMax val="0"/>
          <dgm:chPref val="0"/>
          <dgm:bulletEnabled val="1"/>
        </dgm:presLayoutVars>
      </dgm:prSet>
      <dgm:spPr/>
    </dgm:pt>
  </dgm:ptLst>
  <dgm:cxnLst>
    <dgm:cxn modelId="{9D493A05-19C1-4BE2-BCDB-E1ADE3CCC773}" srcId="{F18233C7-A8B1-4227-B5D9-EB46B4BBB80E}" destId="{07E86A64-34FF-483F-AC44-8C201147DA9B}" srcOrd="0" destOrd="0" parTransId="{0EC17C7D-F50D-4B64-B5B1-A0573C82C607}" sibTransId="{20899C12-60EF-405D-908E-DECEE04FCDE9}"/>
    <dgm:cxn modelId="{25BDEB07-5742-419E-8A09-3C35E617E216}" type="presOf" srcId="{74CD451F-97B3-4005-A2E1-04571AD10CE0}" destId="{2EE84C8A-00CB-4327-AFFC-9AB5BAEE6B02}" srcOrd="0" destOrd="0" presId="urn:microsoft.com/office/officeart/2005/8/layout/StepDownProcess"/>
    <dgm:cxn modelId="{F7574808-14BB-4442-8E4E-D5FA3091B38A}" srcId="{2136195C-0435-43AD-ACBC-761CFE380694}" destId="{9EBCF9D0-188F-4C59-95BE-6F24513F1DFD}" srcOrd="0" destOrd="0" parTransId="{EEDDCC78-245D-4C14-9728-25F52BBE0957}" sibTransId="{8ACE296A-5A89-4BC5-A981-19D4F134AD10}"/>
    <dgm:cxn modelId="{50833A0D-2C95-41F7-BAE3-161B84C5F541}" type="presOf" srcId="{2136195C-0435-43AD-ACBC-761CFE380694}" destId="{A132D1F8-C957-4D68-9E28-D92558ADDE72}" srcOrd="0" destOrd="0" presId="urn:microsoft.com/office/officeart/2005/8/layout/StepDownProcess"/>
    <dgm:cxn modelId="{F7CF321E-EE67-4097-A0C5-340C69F51CAA}" srcId="{74CD451F-97B3-4005-A2E1-04571AD10CE0}" destId="{2D9D504D-C3B1-4C18-9EAE-96922B7BE854}" srcOrd="0" destOrd="0" parTransId="{6E0E5AEF-B063-49E1-B6AE-23E6A00923E7}" sibTransId="{62BA8209-A832-4E12-B89D-D213142DCC73}"/>
    <dgm:cxn modelId="{45F1A730-29D0-4552-99FA-8DD9432605B9}" srcId="{F18233C7-A8B1-4227-B5D9-EB46B4BBB80E}" destId="{74CD451F-97B3-4005-A2E1-04571AD10CE0}" srcOrd="3" destOrd="0" parTransId="{4DB235AD-DF67-419E-8EA4-66EFD87305EF}" sibTransId="{CCC45D0A-7D56-4D50-9615-3C022EFADC07}"/>
    <dgm:cxn modelId="{0E90B834-89F3-42BF-8BDE-44861B5B0118}" type="presOf" srcId="{96F7C644-093C-493E-B216-7972986EFCA2}" destId="{6B79CD18-2350-4DA0-B943-AA5DFF7A4E15}" srcOrd="0" destOrd="0" presId="urn:microsoft.com/office/officeart/2005/8/layout/StepDownProcess"/>
    <dgm:cxn modelId="{EDB7CB62-4C7D-4736-9622-24E027D884CF}" type="presOf" srcId="{2D9D504D-C3B1-4C18-9EAE-96922B7BE854}" destId="{AC692860-4014-40C8-9CDF-6C03D482ADCD}" srcOrd="0" destOrd="0" presId="urn:microsoft.com/office/officeart/2005/8/layout/StepDownProcess"/>
    <dgm:cxn modelId="{B2D83643-483C-44FD-9500-2443FFC1C79A}" srcId="{07E86A64-34FF-483F-AC44-8C201147DA9B}" destId="{5607AAD3-10E4-4FEA-80F6-E4DBB9E17EC8}" srcOrd="0" destOrd="0" parTransId="{57FC59F1-3587-4FFE-96FC-FC83548F3E3E}" sibTransId="{35071AD0-BFF6-4E41-AFEE-B82DDD3E3D24}"/>
    <dgm:cxn modelId="{C7A6856A-FF7F-44BF-9C91-4DE2905B7E69}" type="presOf" srcId="{F18233C7-A8B1-4227-B5D9-EB46B4BBB80E}" destId="{D187C74D-E295-4874-BF93-E530F3F4E278}" srcOrd="0" destOrd="0" presId="urn:microsoft.com/office/officeart/2005/8/layout/StepDownProcess"/>
    <dgm:cxn modelId="{6DE61A52-9BF2-478E-9527-597A95B70521}" type="presOf" srcId="{439D4776-18CD-412D-AEE9-7C0FA88B1153}" destId="{2A1CE78F-A1AC-4E9C-B1E4-5DDE2FCCE206}" srcOrd="0" destOrd="0" presId="urn:microsoft.com/office/officeart/2005/8/layout/StepDownProcess"/>
    <dgm:cxn modelId="{FC528852-C280-4217-B9F4-304D1FCA8E7F}" srcId="{F18233C7-A8B1-4227-B5D9-EB46B4BBB80E}" destId="{2136195C-0435-43AD-ACBC-761CFE380694}" srcOrd="1" destOrd="0" parTransId="{03A65CC1-E7A9-4086-95BE-15FA19A807B4}" sibTransId="{387D482F-ABA7-4848-A2AD-F6B92E20ABC8}"/>
    <dgm:cxn modelId="{E1977F75-81A6-4EB3-B0A7-123D8D849801}" type="presOf" srcId="{07E86A64-34FF-483F-AC44-8C201147DA9B}" destId="{677B8FB4-92E4-4F53-AB9F-8F7D1D146169}" srcOrd="0" destOrd="0" presId="urn:microsoft.com/office/officeart/2005/8/layout/StepDownProcess"/>
    <dgm:cxn modelId="{5758477E-63D0-414C-8F0F-0A6D570F3C5E}" type="presOf" srcId="{9EBCF9D0-188F-4C59-95BE-6F24513F1DFD}" destId="{ED27915F-3A56-4373-AE5C-17D30B630D39}" srcOrd="0" destOrd="0" presId="urn:microsoft.com/office/officeart/2005/8/layout/StepDownProcess"/>
    <dgm:cxn modelId="{64740195-6FFB-4FE4-BA71-CBFB4A397C9A}" srcId="{96F7C644-093C-493E-B216-7972986EFCA2}" destId="{439D4776-18CD-412D-AEE9-7C0FA88B1153}" srcOrd="0" destOrd="0" parTransId="{053B095C-438D-4590-AEB3-79472A21291E}" sibTransId="{696E325A-B0B3-4047-AA69-5BD2A90837AA}"/>
    <dgm:cxn modelId="{FAB471B1-46EF-4735-8619-DE1ABB343F1A}" type="presOf" srcId="{5607AAD3-10E4-4FEA-80F6-E4DBB9E17EC8}" destId="{560BE197-ECAF-49B9-B7DC-18ED84D32AE1}" srcOrd="0" destOrd="0" presId="urn:microsoft.com/office/officeart/2005/8/layout/StepDownProcess"/>
    <dgm:cxn modelId="{1254D9B6-EEA8-46F8-9296-1C08A720C675}" type="presOf" srcId="{7C2CE188-6863-4531-B5A8-2F3D9139CEBF}" destId="{C806466A-395B-414B-AAA3-EB3910747F7C}" srcOrd="0" destOrd="0" presId="urn:microsoft.com/office/officeart/2005/8/layout/StepDownProcess"/>
    <dgm:cxn modelId="{7DC7F8DD-7213-4890-877D-05BD04F07A32}" type="presOf" srcId="{2815A1F8-A0BD-40BC-9E96-B0A2105BB1FE}" destId="{2454E105-9EBA-41EB-8557-5DA76ABC02FB}" srcOrd="0" destOrd="0" presId="urn:microsoft.com/office/officeart/2005/8/layout/StepDownProcess"/>
    <dgm:cxn modelId="{130305E0-2A29-46FD-BAEB-4D43F5967797}" srcId="{F18233C7-A8B1-4227-B5D9-EB46B4BBB80E}" destId="{2815A1F8-A0BD-40BC-9E96-B0A2105BB1FE}" srcOrd="4" destOrd="0" parTransId="{554AE629-77B5-4E84-A794-F436258F59D6}" sibTransId="{FFE74C42-D4F9-41BE-8F88-028315D41E9A}"/>
    <dgm:cxn modelId="{A2BDD0FC-4481-4EBF-822E-50200AD74E7E}" srcId="{2815A1F8-A0BD-40BC-9E96-B0A2105BB1FE}" destId="{7C2CE188-6863-4531-B5A8-2F3D9139CEBF}" srcOrd="0" destOrd="0" parTransId="{E0EC284C-94E6-485B-A70B-3956A7E6F3F8}" sibTransId="{EE1FE133-8097-4865-9DF0-B21A608D2D95}"/>
    <dgm:cxn modelId="{EC2C49FF-A807-4E76-8E99-F814455906CF}" srcId="{F18233C7-A8B1-4227-B5D9-EB46B4BBB80E}" destId="{96F7C644-093C-493E-B216-7972986EFCA2}" srcOrd="2" destOrd="0" parTransId="{90BB6D89-7930-436D-846B-1AE00B057F2E}" sibTransId="{E6A9F3A5-119B-491B-B1F0-1A3F6D30D11A}"/>
    <dgm:cxn modelId="{B1BC4450-1E37-4A74-9C88-6D4D9CA58057}" type="presParOf" srcId="{D187C74D-E295-4874-BF93-E530F3F4E278}" destId="{7B5C0952-437D-49A3-A3DB-2E28B0357EAD}" srcOrd="0" destOrd="0" presId="urn:microsoft.com/office/officeart/2005/8/layout/StepDownProcess"/>
    <dgm:cxn modelId="{4CC9D817-837A-48FC-8B3B-652B8A601130}" type="presParOf" srcId="{7B5C0952-437D-49A3-A3DB-2E28B0357EAD}" destId="{CC305CE9-080E-4EF9-9D3B-BEDBA69CD6FF}" srcOrd="0" destOrd="0" presId="urn:microsoft.com/office/officeart/2005/8/layout/StepDownProcess"/>
    <dgm:cxn modelId="{EE715CED-CF2A-4F0B-9923-F77143D4953F}" type="presParOf" srcId="{7B5C0952-437D-49A3-A3DB-2E28B0357EAD}" destId="{677B8FB4-92E4-4F53-AB9F-8F7D1D146169}" srcOrd="1" destOrd="0" presId="urn:microsoft.com/office/officeart/2005/8/layout/StepDownProcess"/>
    <dgm:cxn modelId="{CCEB58AB-B9B1-4D6E-90A8-CAFEBA7EE703}" type="presParOf" srcId="{7B5C0952-437D-49A3-A3DB-2E28B0357EAD}" destId="{560BE197-ECAF-49B9-B7DC-18ED84D32AE1}" srcOrd="2" destOrd="0" presId="urn:microsoft.com/office/officeart/2005/8/layout/StepDownProcess"/>
    <dgm:cxn modelId="{9A2DD0F6-1DEB-440E-9AFC-6195BC78291A}" type="presParOf" srcId="{D187C74D-E295-4874-BF93-E530F3F4E278}" destId="{147CD68F-62A3-4C02-BF03-592B395FFFB6}" srcOrd="1" destOrd="0" presId="urn:microsoft.com/office/officeart/2005/8/layout/StepDownProcess"/>
    <dgm:cxn modelId="{B1AC0DEC-02E6-44E7-A666-7DC8292704B3}" type="presParOf" srcId="{D187C74D-E295-4874-BF93-E530F3F4E278}" destId="{D38E9665-D3C5-4681-A1D0-8A5705EC8745}" srcOrd="2" destOrd="0" presId="urn:microsoft.com/office/officeart/2005/8/layout/StepDownProcess"/>
    <dgm:cxn modelId="{05785B4A-7310-4712-8A22-10650B8207BA}" type="presParOf" srcId="{D38E9665-D3C5-4681-A1D0-8A5705EC8745}" destId="{45AD62BC-4EA1-44CC-BB13-7EE139BE3424}" srcOrd="0" destOrd="0" presId="urn:microsoft.com/office/officeart/2005/8/layout/StepDownProcess"/>
    <dgm:cxn modelId="{1A90B8AF-B139-41A9-A933-761BD8B888BF}" type="presParOf" srcId="{D38E9665-D3C5-4681-A1D0-8A5705EC8745}" destId="{A132D1F8-C957-4D68-9E28-D92558ADDE72}" srcOrd="1" destOrd="0" presId="urn:microsoft.com/office/officeart/2005/8/layout/StepDownProcess"/>
    <dgm:cxn modelId="{D7242F67-EEED-4EFC-8936-6C2C41417C8B}" type="presParOf" srcId="{D38E9665-D3C5-4681-A1D0-8A5705EC8745}" destId="{ED27915F-3A56-4373-AE5C-17D30B630D39}" srcOrd="2" destOrd="0" presId="urn:microsoft.com/office/officeart/2005/8/layout/StepDownProcess"/>
    <dgm:cxn modelId="{AB51424C-4CFE-481C-87A8-935AE80FF991}" type="presParOf" srcId="{D187C74D-E295-4874-BF93-E530F3F4E278}" destId="{E23B41DB-2D2F-443F-9366-60CBDC0EED13}" srcOrd="3" destOrd="0" presId="urn:microsoft.com/office/officeart/2005/8/layout/StepDownProcess"/>
    <dgm:cxn modelId="{C7EB3C20-8C16-47DC-B37A-5DE2F2F5F5C1}" type="presParOf" srcId="{D187C74D-E295-4874-BF93-E530F3F4E278}" destId="{B7CBADC8-6597-4EAB-A6C6-BE981028F53C}" srcOrd="4" destOrd="0" presId="urn:microsoft.com/office/officeart/2005/8/layout/StepDownProcess"/>
    <dgm:cxn modelId="{5C4ACB26-D5BA-46E5-B5F2-685C654AFC9C}" type="presParOf" srcId="{B7CBADC8-6597-4EAB-A6C6-BE981028F53C}" destId="{BF4D6A80-B468-494F-AA25-AE99C687A890}" srcOrd="0" destOrd="0" presId="urn:microsoft.com/office/officeart/2005/8/layout/StepDownProcess"/>
    <dgm:cxn modelId="{B252D3C5-6342-4950-A8A3-869B3A1FB646}" type="presParOf" srcId="{B7CBADC8-6597-4EAB-A6C6-BE981028F53C}" destId="{6B79CD18-2350-4DA0-B943-AA5DFF7A4E15}" srcOrd="1" destOrd="0" presId="urn:microsoft.com/office/officeart/2005/8/layout/StepDownProcess"/>
    <dgm:cxn modelId="{20B5ACA1-578B-487B-8B9D-EA45E699406B}" type="presParOf" srcId="{B7CBADC8-6597-4EAB-A6C6-BE981028F53C}" destId="{2A1CE78F-A1AC-4E9C-B1E4-5DDE2FCCE206}" srcOrd="2" destOrd="0" presId="urn:microsoft.com/office/officeart/2005/8/layout/StepDownProcess"/>
    <dgm:cxn modelId="{AF69025E-6B76-4325-80A7-D5234C65D496}" type="presParOf" srcId="{D187C74D-E295-4874-BF93-E530F3F4E278}" destId="{F441362D-30F0-46A2-B88C-E584CA39EF87}" srcOrd="5" destOrd="0" presId="urn:microsoft.com/office/officeart/2005/8/layout/StepDownProcess"/>
    <dgm:cxn modelId="{17E17863-2096-4E95-B3E0-ABDBFC153D94}" type="presParOf" srcId="{D187C74D-E295-4874-BF93-E530F3F4E278}" destId="{FD32627F-36E5-466B-88F7-A845A3614B73}" srcOrd="6" destOrd="0" presId="urn:microsoft.com/office/officeart/2005/8/layout/StepDownProcess"/>
    <dgm:cxn modelId="{FD813DF2-A088-4141-A440-C0AAA0C054B7}" type="presParOf" srcId="{FD32627F-36E5-466B-88F7-A845A3614B73}" destId="{A3F582DE-9118-4C16-92E8-86F1EE082FDE}" srcOrd="0" destOrd="0" presId="urn:microsoft.com/office/officeart/2005/8/layout/StepDownProcess"/>
    <dgm:cxn modelId="{709DF0B2-EC27-4519-94C6-CA1632ACFE13}" type="presParOf" srcId="{FD32627F-36E5-466B-88F7-A845A3614B73}" destId="{2EE84C8A-00CB-4327-AFFC-9AB5BAEE6B02}" srcOrd="1" destOrd="0" presId="urn:microsoft.com/office/officeart/2005/8/layout/StepDownProcess"/>
    <dgm:cxn modelId="{65D3DE26-34BC-4ED2-B587-C62BE4BF0744}" type="presParOf" srcId="{FD32627F-36E5-466B-88F7-A845A3614B73}" destId="{AC692860-4014-40C8-9CDF-6C03D482ADCD}" srcOrd="2" destOrd="0" presId="urn:microsoft.com/office/officeart/2005/8/layout/StepDownProcess"/>
    <dgm:cxn modelId="{3D859363-2F9B-460B-BBEF-EA3F6B572E5F}" type="presParOf" srcId="{D187C74D-E295-4874-BF93-E530F3F4E278}" destId="{1B299494-C73B-413F-8966-8F841E05FDEF}" srcOrd="7" destOrd="0" presId="urn:microsoft.com/office/officeart/2005/8/layout/StepDownProcess"/>
    <dgm:cxn modelId="{82DD2356-D61E-4205-AD99-6217E36FD41E}" type="presParOf" srcId="{D187C74D-E295-4874-BF93-E530F3F4E278}" destId="{2B9D5C80-B9C5-4576-A2D1-86451C66D7E5}" srcOrd="8" destOrd="0" presId="urn:microsoft.com/office/officeart/2005/8/layout/StepDownProcess"/>
    <dgm:cxn modelId="{E22CE199-3BF4-4147-9059-8827B669C11B}" type="presParOf" srcId="{2B9D5C80-B9C5-4576-A2D1-86451C66D7E5}" destId="{2454E105-9EBA-41EB-8557-5DA76ABC02FB}" srcOrd="0" destOrd="0" presId="urn:microsoft.com/office/officeart/2005/8/layout/StepDownProcess"/>
    <dgm:cxn modelId="{D6359880-AB05-49EC-B215-E80E0882EACE}" type="presParOf" srcId="{2B9D5C80-B9C5-4576-A2D1-86451C66D7E5}" destId="{C806466A-395B-414B-AAA3-EB3910747F7C}"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4A9DC8-FC08-49C0-89E8-40794ACD69E9}"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n-US"/>
        </a:p>
      </dgm:t>
    </dgm:pt>
    <dgm:pt modelId="{14034985-41EE-4922-B7CB-D398B693A7E9}">
      <dgm:prSet/>
      <dgm:spPr/>
      <dgm:t>
        <a:bodyPr/>
        <a:lstStyle/>
        <a:p>
          <a:pPr algn="l"/>
          <a:r>
            <a:rPr lang="en-US" b="1" dirty="0"/>
            <a:t>Contamination</a:t>
          </a:r>
          <a:r>
            <a:rPr lang="en-US" b="1" baseline="0" dirty="0"/>
            <a:t> Prevention Procedures</a:t>
          </a:r>
        </a:p>
        <a:p>
          <a:pPr algn="l"/>
          <a:r>
            <a:rPr lang="en-US" baseline="0" dirty="0"/>
            <a:t>Monitoring of environmental </a:t>
          </a:r>
          <a:r>
            <a:rPr lang="en-US" baseline="0" dirty="0" err="1"/>
            <a:t>fibre</a:t>
          </a:r>
          <a:r>
            <a:rPr lang="en-US" baseline="0" dirty="0"/>
            <a:t> contamination</a:t>
          </a:r>
        </a:p>
        <a:p>
          <a:pPr algn="l"/>
          <a:r>
            <a:rPr lang="en-US" dirty="0" err="1"/>
            <a:t>Fibre</a:t>
          </a:r>
          <a:r>
            <a:rPr lang="en-US" dirty="0"/>
            <a:t> free environments/use of Personal Protective Equipment</a:t>
          </a:r>
        </a:p>
      </dgm:t>
    </dgm:pt>
    <dgm:pt modelId="{170F8ECD-8897-4538-8F81-50511D51BF5B}" type="parTrans" cxnId="{FC0E984C-CA44-4002-A546-DE0C7A9BCB0A}">
      <dgm:prSet/>
      <dgm:spPr/>
      <dgm:t>
        <a:bodyPr/>
        <a:lstStyle/>
        <a:p>
          <a:endParaRPr lang="en-US"/>
        </a:p>
      </dgm:t>
    </dgm:pt>
    <dgm:pt modelId="{58C030F4-C861-41FD-A4EA-B60B5309175C}" type="sibTrans" cxnId="{FC0E984C-CA44-4002-A546-DE0C7A9BCB0A}">
      <dgm:prSet/>
      <dgm:spPr/>
      <dgm:t>
        <a:bodyPr/>
        <a:lstStyle/>
        <a:p>
          <a:endParaRPr lang="en-US"/>
        </a:p>
      </dgm:t>
    </dgm:pt>
    <dgm:pt modelId="{ED89C2A8-E843-407C-AA92-791C118346E0}">
      <dgm:prSet phldrT="[Text]"/>
      <dgm:spPr/>
      <dgm:t>
        <a:bodyPr/>
        <a:lstStyle/>
        <a:p>
          <a:r>
            <a:rPr lang="en-US" b="1" dirty="0"/>
            <a:t>Better Understanding of Source Level</a:t>
          </a:r>
        </a:p>
        <a:p>
          <a:r>
            <a:rPr lang="en-US" b="0" dirty="0"/>
            <a:t>Focus on improved discrimination between </a:t>
          </a:r>
          <a:r>
            <a:rPr lang="en-US" b="0" dirty="0" err="1"/>
            <a:t>fibres</a:t>
          </a:r>
          <a:endParaRPr lang="en-US" b="0" dirty="0"/>
        </a:p>
        <a:p>
          <a:r>
            <a:rPr lang="en-GB" b="0" dirty="0"/>
            <a:t>Categorization of samples via use of optical, morphological and chemical properties</a:t>
          </a:r>
          <a:endParaRPr lang="en-US" b="0" dirty="0"/>
        </a:p>
        <a:p>
          <a:endParaRPr lang="en-US" b="0" dirty="0"/>
        </a:p>
      </dgm:t>
    </dgm:pt>
    <dgm:pt modelId="{4A66BB4C-2F30-4B25-BE51-AB737A9B996E}" type="parTrans" cxnId="{C76CB36F-C538-4A37-BA62-91552FE4CAA8}">
      <dgm:prSet/>
      <dgm:spPr/>
      <dgm:t>
        <a:bodyPr/>
        <a:lstStyle/>
        <a:p>
          <a:endParaRPr lang="en-US"/>
        </a:p>
      </dgm:t>
    </dgm:pt>
    <dgm:pt modelId="{ED2EAE18-8C34-435F-815F-49D5BE195DCE}" type="sibTrans" cxnId="{C76CB36F-C538-4A37-BA62-91552FE4CAA8}">
      <dgm:prSet/>
      <dgm:spPr/>
      <dgm:t>
        <a:bodyPr/>
        <a:lstStyle/>
        <a:p>
          <a:endParaRPr lang="en-US"/>
        </a:p>
      </dgm:t>
    </dgm:pt>
    <dgm:pt modelId="{97BD6EDF-2EE9-43A9-A3CA-EC9B6F765C0A}">
      <dgm:prSet phldrT="[Text]"/>
      <dgm:spPr/>
      <dgm:t>
        <a:bodyPr/>
        <a:lstStyle/>
        <a:p>
          <a:r>
            <a:rPr lang="en-US" b="1" dirty="0"/>
            <a:t>Better Understanding of Transfer and Prevalence</a:t>
          </a:r>
        </a:p>
        <a:p>
          <a:r>
            <a:rPr lang="en-US" b="0" dirty="0"/>
            <a:t>Many transfer studies of different garment types</a:t>
          </a:r>
        </a:p>
        <a:p>
          <a:r>
            <a:rPr lang="en-US" b="0" dirty="0"/>
            <a:t>Ability to quantify the </a:t>
          </a:r>
          <a:r>
            <a:rPr lang="en-US" b="0" dirty="0" err="1"/>
            <a:t>sheddability</a:t>
          </a:r>
          <a:r>
            <a:rPr lang="en-US" b="0" dirty="0"/>
            <a:t> of fabrics</a:t>
          </a:r>
        </a:p>
        <a:p>
          <a:r>
            <a:rPr lang="en-US" b="0" dirty="0"/>
            <a:t>Use of population studies for </a:t>
          </a:r>
          <a:r>
            <a:rPr lang="en-US" b="0" dirty="0" err="1"/>
            <a:t>fibre</a:t>
          </a:r>
          <a:r>
            <a:rPr lang="en-US" b="0" dirty="0"/>
            <a:t> prevalence in different environments</a:t>
          </a:r>
        </a:p>
      </dgm:t>
    </dgm:pt>
    <dgm:pt modelId="{E241D60D-D60F-4697-9D24-C67BAC916AE0}" type="parTrans" cxnId="{49F4CA89-9466-4942-80BB-3CAFCFC1FFA0}">
      <dgm:prSet/>
      <dgm:spPr/>
      <dgm:t>
        <a:bodyPr/>
        <a:lstStyle/>
        <a:p>
          <a:endParaRPr lang="en-US"/>
        </a:p>
      </dgm:t>
    </dgm:pt>
    <dgm:pt modelId="{992FE38F-2386-49FD-87E3-6D8DD17EC35B}" type="sibTrans" cxnId="{49F4CA89-9466-4942-80BB-3CAFCFC1FFA0}">
      <dgm:prSet/>
      <dgm:spPr/>
      <dgm:t>
        <a:bodyPr/>
        <a:lstStyle/>
        <a:p>
          <a:endParaRPr lang="en-US"/>
        </a:p>
      </dgm:t>
    </dgm:pt>
    <dgm:pt modelId="{7D9F98CF-0784-4DE0-9A86-4B4BF53B757D}">
      <dgm:prSet phldrT="[Text]"/>
      <dgm:spPr/>
      <dgm:t>
        <a:bodyPr/>
        <a:lstStyle/>
        <a:p>
          <a:r>
            <a:rPr lang="en-US" b="1" dirty="0"/>
            <a:t>Faster and More Effective Quantification</a:t>
          </a:r>
        </a:p>
        <a:p>
          <a:r>
            <a:rPr lang="en-US" b="0" dirty="0"/>
            <a:t>Initial polymer identification without use of FTIR</a:t>
          </a:r>
        </a:p>
        <a:p>
          <a:r>
            <a:rPr lang="en-US" b="0" dirty="0"/>
            <a:t>Development of automated systems for </a:t>
          </a:r>
          <a:r>
            <a:rPr lang="en-US" b="0" dirty="0" err="1"/>
            <a:t>fibre</a:t>
          </a:r>
          <a:r>
            <a:rPr lang="en-US" b="0" dirty="0"/>
            <a:t> characterization and quantification</a:t>
          </a:r>
        </a:p>
      </dgm:t>
    </dgm:pt>
    <dgm:pt modelId="{CD28C9AF-A5D3-4D27-BB0B-6632DA5C170E}" type="parTrans" cxnId="{F90F75BF-8222-416C-AD94-9DE70B909687}">
      <dgm:prSet/>
      <dgm:spPr/>
      <dgm:t>
        <a:bodyPr/>
        <a:lstStyle/>
        <a:p>
          <a:endParaRPr lang="en-US"/>
        </a:p>
      </dgm:t>
    </dgm:pt>
    <dgm:pt modelId="{41EA1AFB-2709-4C86-A9BD-E69BD0ED84B6}" type="sibTrans" cxnId="{F90F75BF-8222-416C-AD94-9DE70B909687}">
      <dgm:prSet/>
      <dgm:spPr/>
      <dgm:t>
        <a:bodyPr/>
        <a:lstStyle/>
        <a:p>
          <a:endParaRPr lang="en-US"/>
        </a:p>
      </dgm:t>
    </dgm:pt>
    <dgm:pt modelId="{E99CFD29-3958-45B4-A299-8CF003F1AAE7}">
      <dgm:prSet phldrT="[Text]"/>
      <dgm:spPr/>
      <dgm:t>
        <a:bodyPr/>
        <a:lstStyle/>
        <a:p>
          <a:r>
            <a:rPr lang="en-US" b="1" dirty="0"/>
            <a:t>Improved Interpretation and Evaluation</a:t>
          </a:r>
        </a:p>
        <a:p>
          <a:r>
            <a:rPr lang="en-US" b="0" dirty="0"/>
            <a:t>Collation and use of large datasets</a:t>
          </a:r>
        </a:p>
        <a:p>
          <a:r>
            <a:rPr lang="en-US" b="0" dirty="0"/>
            <a:t>Integrated databases for identification, </a:t>
          </a:r>
        </a:p>
      </dgm:t>
    </dgm:pt>
    <dgm:pt modelId="{5324813E-778B-43F1-8441-39402BCB0E67}" type="parTrans" cxnId="{8DCDB6A2-A89E-40A0-8EF8-4FD5326FCEAE}">
      <dgm:prSet/>
      <dgm:spPr/>
      <dgm:t>
        <a:bodyPr/>
        <a:lstStyle/>
        <a:p>
          <a:endParaRPr lang="en-US"/>
        </a:p>
      </dgm:t>
    </dgm:pt>
    <dgm:pt modelId="{992CAE5B-85BD-4DFE-AB07-F26646F90F1B}" type="sibTrans" cxnId="{8DCDB6A2-A89E-40A0-8EF8-4FD5326FCEAE}">
      <dgm:prSet/>
      <dgm:spPr/>
      <dgm:t>
        <a:bodyPr/>
        <a:lstStyle/>
        <a:p>
          <a:endParaRPr lang="en-US"/>
        </a:p>
      </dgm:t>
    </dgm:pt>
    <dgm:pt modelId="{E69BF55B-2B56-4B91-AB3F-22D33AD0B5EB}" type="pres">
      <dgm:prSet presAssocID="{1C4A9DC8-FC08-49C0-89E8-40794ACD69E9}" presName="Name0" presStyleCnt="0">
        <dgm:presLayoutVars>
          <dgm:dir/>
          <dgm:resizeHandles val="exact"/>
        </dgm:presLayoutVars>
      </dgm:prSet>
      <dgm:spPr/>
    </dgm:pt>
    <dgm:pt modelId="{C44625CC-4D4A-4B29-9999-2F5844BB8B19}" type="pres">
      <dgm:prSet presAssocID="{14034985-41EE-4922-B7CB-D398B693A7E9}" presName="composite" presStyleCnt="0"/>
      <dgm:spPr/>
    </dgm:pt>
    <dgm:pt modelId="{B01FA919-0B56-4A9E-B810-07CF7BBDA949}" type="pres">
      <dgm:prSet presAssocID="{14034985-41EE-4922-B7CB-D398B693A7E9}" presName="rect1" presStyleLbl="trAlignAcc1" presStyleIdx="0" presStyleCnt="5">
        <dgm:presLayoutVars>
          <dgm:bulletEnabled val="1"/>
        </dgm:presLayoutVars>
      </dgm:prSet>
      <dgm:spPr/>
    </dgm:pt>
    <dgm:pt modelId="{FFC46EDF-4D22-44EB-85A5-EAFAC9ED4B61}" type="pres">
      <dgm:prSet presAssocID="{14034985-41EE-4922-B7CB-D398B693A7E9}"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pt>
    <dgm:pt modelId="{F4B52879-F1B3-4476-897F-8E00371F62C9}" type="pres">
      <dgm:prSet presAssocID="{58C030F4-C861-41FD-A4EA-B60B5309175C}" presName="sibTrans" presStyleCnt="0"/>
      <dgm:spPr/>
    </dgm:pt>
    <dgm:pt modelId="{6091D9FC-0B7E-45A1-BF8A-78DA82C3F9F6}" type="pres">
      <dgm:prSet presAssocID="{ED89C2A8-E843-407C-AA92-791C118346E0}" presName="composite" presStyleCnt="0"/>
      <dgm:spPr/>
    </dgm:pt>
    <dgm:pt modelId="{72E5E435-9E94-4CFF-8A9E-30EA562D6717}" type="pres">
      <dgm:prSet presAssocID="{ED89C2A8-E843-407C-AA92-791C118346E0}" presName="rect1" presStyleLbl="trAlignAcc1" presStyleIdx="1" presStyleCnt="5" custLinFactNeighborY="-817">
        <dgm:presLayoutVars>
          <dgm:bulletEnabled val="1"/>
        </dgm:presLayoutVars>
      </dgm:prSet>
      <dgm:spPr/>
    </dgm:pt>
    <dgm:pt modelId="{1B1CA845-737A-479B-8CAF-957E2FEA4500}" type="pres">
      <dgm:prSet presAssocID="{ED89C2A8-E843-407C-AA92-791C118346E0}" presName="rect2"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AFAD141C-20A3-4DB9-97D9-6E48B6E2DA75}" type="pres">
      <dgm:prSet presAssocID="{ED2EAE18-8C34-435F-815F-49D5BE195DCE}" presName="sibTrans" presStyleCnt="0"/>
      <dgm:spPr/>
    </dgm:pt>
    <dgm:pt modelId="{6B022D46-4375-4652-8286-9DC7FC8BC604}" type="pres">
      <dgm:prSet presAssocID="{97BD6EDF-2EE9-43A9-A3CA-EC9B6F765C0A}" presName="composite" presStyleCnt="0"/>
      <dgm:spPr/>
    </dgm:pt>
    <dgm:pt modelId="{B4A290E5-5C93-4CBD-8098-AADA540794DA}" type="pres">
      <dgm:prSet presAssocID="{97BD6EDF-2EE9-43A9-A3CA-EC9B6F765C0A}" presName="rect1" presStyleLbl="trAlignAcc1" presStyleIdx="2" presStyleCnt="5">
        <dgm:presLayoutVars>
          <dgm:bulletEnabled val="1"/>
        </dgm:presLayoutVars>
      </dgm:prSet>
      <dgm:spPr/>
    </dgm:pt>
    <dgm:pt modelId="{90393A31-9B93-4150-85AC-9E127F03F369}" type="pres">
      <dgm:prSet presAssocID="{97BD6EDF-2EE9-43A9-A3CA-EC9B6F765C0A}" presName="rect2"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37C6C8AD-E357-4DAF-87FB-788E9B30C3F4}" type="pres">
      <dgm:prSet presAssocID="{992FE38F-2386-49FD-87E3-6D8DD17EC35B}" presName="sibTrans" presStyleCnt="0"/>
      <dgm:spPr/>
    </dgm:pt>
    <dgm:pt modelId="{CEE06953-B839-47EB-B93E-F0A721ACE3BA}" type="pres">
      <dgm:prSet presAssocID="{7D9F98CF-0784-4DE0-9A86-4B4BF53B757D}" presName="composite" presStyleCnt="0"/>
      <dgm:spPr/>
    </dgm:pt>
    <dgm:pt modelId="{807A2F19-711D-4C4D-8A9E-D194E66042C0}" type="pres">
      <dgm:prSet presAssocID="{7D9F98CF-0784-4DE0-9A86-4B4BF53B757D}" presName="rect1" presStyleLbl="trAlignAcc1" presStyleIdx="3" presStyleCnt="5" custLinFactNeighborX="170">
        <dgm:presLayoutVars>
          <dgm:bulletEnabled val="1"/>
        </dgm:presLayoutVars>
      </dgm:prSet>
      <dgm:spPr/>
    </dgm:pt>
    <dgm:pt modelId="{4826E02A-D425-4167-928D-44B4690799D2}" type="pres">
      <dgm:prSet presAssocID="{7D9F98CF-0784-4DE0-9A86-4B4BF53B757D}" presName="rect2"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50000" r="-50000"/>
          </a:stretch>
        </a:blipFill>
      </dgm:spPr>
    </dgm:pt>
    <dgm:pt modelId="{640C2035-03D3-4FBA-A53D-4C456842D500}" type="pres">
      <dgm:prSet presAssocID="{41EA1AFB-2709-4C86-A9BD-E69BD0ED84B6}" presName="sibTrans" presStyleCnt="0"/>
      <dgm:spPr/>
    </dgm:pt>
    <dgm:pt modelId="{1BF5C9BC-95B3-412F-9FE8-E82C2B438F49}" type="pres">
      <dgm:prSet presAssocID="{E99CFD29-3958-45B4-A299-8CF003F1AAE7}" presName="composite" presStyleCnt="0"/>
      <dgm:spPr/>
    </dgm:pt>
    <dgm:pt modelId="{C507C70D-005C-4D72-BC53-FD534D0EBE8A}" type="pres">
      <dgm:prSet presAssocID="{E99CFD29-3958-45B4-A299-8CF003F1AAE7}" presName="rect1" presStyleLbl="trAlignAcc1" presStyleIdx="4" presStyleCnt="5" custLinFactNeighborX="-425">
        <dgm:presLayoutVars>
          <dgm:bulletEnabled val="1"/>
        </dgm:presLayoutVars>
      </dgm:prSet>
      <dgm:spPr/>
    </dgm:pt>
    <dgm:pt modelId="{B90DABD9-A099-43CC-A976-BC7CB0D9721C}" type="pres">
      <dgm:prSet presAssocID="{E99CFD29-3958-45B4-A299-8CF003F1AAE7}" presName="rect2"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58000" r="-58000"/>
          </a:stretch>
        </a:blipFill>
      </dgm:spPr>
    </dgm:pt>
  </dgm:ptLst>
  <dgm:cxnLst>
    <dgm:cxn modelId="{A70FB112-D866-4F00-87F5-C9803575BAEF}" type="presOf" srcId="{14034985-41EE-4922-B7CB-D398B693A7E9}" destId="{B01FA919-0B56-4A9E-B810-07CF7BBDA949}" srcOrd="0" destOrd="0" presId="urn:microsoft.com/office/officeart/2008/layout/PictureStrips"/>
    <dgm:cxn modelId="{3BF65934-A2E3-4861-8137-C2AB88FAEE61}" type="presOf" srcId="{E99CFD29-3958-45B4-A299-8CF003F1AAE7}" destId="{C507C70D-005C-4D72-BC53-FD534D0EBE8A}" srcOrd="0" destOrd="0" presId="urn:microsoft.com/office/officeart/2008/layout/PictureStrips"/>
    <dgm:cxn modelId="{FC0E984C-CA44-4002-A546-DE0C7A9BCB0A}" srcId="{1C4A9DC8-FC08-49C0-89E8-40794ACD69E9}" destId="{14034985-41EE-4922-B7CB-D398B693A7E9}" srcOrd="0" destOrd="0" parTransId="{170F8ECD-8897-4538-8F81-50511D51BF5B}" sibTransId="{58C030F4-C861-41FD-A4EA-B60B5309175C}"/>
    <dgm:cxn modelId="{C76CB36F-C538-4A37-BA62-91552FE4CAA8}" srcId="{1C4A9DC8-FC08-49C0-89E8-40794ACD69E9}" destId="{ED89C2A8-E843-407C-AA92-791C118346E0}" srcOrd="1" destOrd="0" parTransId="{4A66BB4C-2F30-4B25-BE51-AB737A9B996E}" sibTransId="{ED2EAE18-8C34-435F-815F-49D5BE195DCE}"/>
    <dgm:cxn modelId="{49F4CA89-9466-4942-80BB-3CAFCFC1FFA0}" srcId="{1C4A9DC8-FC08-49C0-89E8-40794ACD69E9}" destId="{97BD6EDF-2EE9-43A9-A3CA-EC9B6F765C0A}" srcOrd="2" destOrd="0" parTransId="{E241D60D-D60F-4697-9D24-C67BAC916AE0}" sibTransId="{992FE38F-2386-49FD-87E3-6D8DD17EC35B}"/>
    <dgm:cxn modelId="{11FBC09C-6599-41A7-8058-8D642EA142A0}" type="presOf" srcId="{7D9F98CF-0784-4DE0-9A86-4B4BF53B757D}" destId="{807A2F19-711D-4C4D-8A9E-D194E66042C0}" srcOrd="0" destOrd="0" presId="urn:microsoft.com/office/officeart/2008/layout/PictureStrips"/>
    <dgm:cxn modelId="{8DCDB6A2-A89E-40A0-8EF8-4FD5326FCEAE}" srcId="{1C4A9DC8-FC08-49C0-89E8-40794ACD69E9}" destId="{E99CFD29-3958-45B4-A299-8CF003F1AAE7}" srcOrd="4" destOrd="0" parTransId="{5324813E-778B-43F1-8441-39402BCB0E67}" sibTransId="{992CAE5B-85BD-4DFE-AB07-F26646F90F1B}"/>
    <dgm:cxn modelId="{F90F75BF-8222-416C-AD94-9DE70B909687}" srcId="{1C4A9DC8-FC08-49C0-89E8-40794ACD69E9}" destId="{7D9F98CF-0784-4DE0-9A86-4B4BF53B757D}" srcOrd="3" destOrd="0" parTransId="{CD28C9AF-A5D3-4D27-BB0B-6632DA5C170E}" sibTransId="{41EA1AFB-2709-4C86-A9BD-E69BD0ED84B6}"/>
    <dgm:cxn modelId="{4F9596E5-0E42-4FE9-8323-CDDEE634886C}" type="presOf" srcId="{ED89C2A8-E843-407C-AA92-791C118346E0}" destId="{72E5E435-9E94-4CFF-8A9E-30EA562D6717}" srcOrd="0" destOrd="0" presId="urn:microsoft.com/office/officeart/2008/layout/PictureStrips"/>
    <dgm:cxn modelId="{59C32FE6-FB95-4B10-B400-EDA1B1BA3BB0}" type="presOf" srcId="{1C4A9DC8-FC08-49C0-89E8-40794ACD69E9}" destId="{E69BF55B-2B56-4B91-AB3F-22D33AD0B5EB}" srcOrd="0" destOrd="0" presId="urn:microsoft.com/office/officeart/2008/layout/PictureStrips"/>
    <dgm:cxn modelId="{C342ECE7-1274-4011-AE14-51D41E9A4E49}" type="presOf" srcId="{97BD6EDF-2EE9-43A9-A3CA-EC9B6F765C0A}" destId="{B4A290E5-5C93-4CBD-8098-AADA540794DA}" srcOrd="0" destOrd="0" presId="urn:microsoft.com/office/officeart/2008/layout/PictureStrips"/>
    <dgm:cxn modelId="{899AFE97-94FC-473E-BAE1-55D5407243E2}" type="presParOf" srcId="{E69BF55B-2B56-4B91-AB3F-22D33AD0B5EB}" destId="{C44625CC-4D4A-4B29-9999-2F5844BB8B19}" srcOrd="0" destOrd="0" presId="urn:microsoft.com/office/officeart/2008/layout/PictureStrips"/>
    <dgm:cxn modelId="{1B3A7D9A-1002-4A83-AB4E-3D5174EA7013}" type="presParOf" srcId="{C44625CC-4D4A-4B29-9999-2F5844BB8B19}" destId="{B01FA919-0B56-4A9E-B810-07CF7BBDA949}" srcOrd="0" destOrd="0" presId="urn:microsoft.com/office/officeart/2008/layout/PictureStrips"/>
    <dgm:cxn modelId="{AC7A3FAD-5314-4ACF-9528-D6212B8086A5}" type="presParOf" srcId="{C44625CC-4D4A-4B29-9999-2F5844BB8B19}" destId="{FFC46EDF-4D22-44EB-85A5-EAFAC9ED4B61}" srcOrd="1" destOrd="0" presId="urn:microsoft.com/office/officeart/2008/layout/PictureStrips"/>
    <dgm:cxn modelId="{480FDF78-3790-4033-81DB-3A29CA8142BD}" type="presParOf" srcId="{E69BF55B-2B56-4B91-AB3F-22D33AD0B5EB}" destId="{F4B52879-F1B3-4476-897F-8E00371F62C9}" srcOrd="1" destOrd="0" presId="urn:microsoft.com/office/officeart/2008/layout/PictureStrips"/>
    <dgm:cxn modelId="{2E55C129-1624-463B-9477-59D727B4448D}" type="presParOf" srcId="{E69BF55B-2B56-4B91-AB3F-22D33AD0B5EB}" destId="{6091D9FC-0B7E-45A1-BF8A-78DA82C3F9F6}" srcOrd="2" destOrd="0" presId="urn:microsoft.com/office/officeart/2008/layout/PictureStrips"/>
    <dgm:cxn modelId="{20631CB8-C6D7-4930-8E2B-3A17E7B5FE39}" type="presParOf" srcId="{6091D9FC-0B7E-45A1-BF8A-78DA82C3F9F6}" destId="{72E5E435-9E94-4CFF-8A9E-30EA562D6717}" srcOrd="0" destOrd="0" presId="urn:microsoft.com/office/officeart/2008/layout/PictureStrips"/>
    <dgm:cxn modelId="{EECC5A8D-7487-4E85-A8F4-59BCD3CC2D96}" type="presParOf" srcId="{6091D9FC-0B7E-45A1-BF8A-78DA82C3F9F6}" destId="{1B1CA845-737A-479B-8CAF-957E2FEA4500}" srcOrd="1" destOrd="0" presId="urn:microsoft.com/office/officeart/2008/layout/PictureStrips"/>
    <dgm:cxn modelId="{8F360BA9-FB4D-4E09-AE91-17D8F5B718C6}" type="presParOf" srcId="{E69BF55B-2B56-4B91-AB3F-22D33AD0B5EB}" destId="{AFAD141C-20A3-4DB9-97D9-6E48B6E2DA75}" srcOrd="3" destOrd="0" presId="urn:microsoft.com/office/officeart/2008/layout/PictureStrips"/>
    <dgm:cxn modelId="{B7C529D7-6320-45DE-A45B-1ECC8647A24F}" type="presParOf" srcId="{E69BF55B-2B56-4B91-AB3F-22D33AD0B5EB}" destId="{6B022D46-4375-4652-8286-9DC7FC8BC604}" srcOrd="4" destOrd="0" presId="urn:microsoft.com/office/officeart/2008/layout/PictureStrips"/>
    <dgm:cxn modelId="{9CDBEA15-4427-4C08-A44E-7D7B589C20CD}" type="presParOf" srcId="{6B022D46-4375-4652-8286-9DC7FC8BC604}" destId="{B4A290E5-5C93-4CBD-8098-AADA540794DA}" srcOrd="0" destOrd="0" presId="urn:microsoft.com/office/officeart/2008/layout/PictureStrips"/>
    <dgm:cxn modelId="{4D7BC689-4635-4DA3-9330-CCA7C4E19D41}" type="presParOf" srcId="{6B022D46-4375-4652-8286-9DC7FC8BC604}" destId="{90393A31-9B93-4150-85AC-9E127F03F369}" srcOrd="1" destOrd="0" presId="urn:microsoft.com/office/officeart/2008/layout/PictureStrips"/>
    <dgm:cxn modelId="{99884AA8-635E-437E-A2B6-97ED25B99AA6}" type="presParOf" srcId="{E69BF55B-2B56-4B91-AB3F-22D33AD0B5EB}" destId="{37C6C8AD-E357-4DAF-87FB-788E9B30C3F4}" srcOrd="5" destOrd="0" presId="urn:microsoft.com/office/officeart/2008/layout/PictureStrips"/>
    <dgm:cxn modelId="{985FDD0D-A773-4F6A-BD43-965786C76A68}" type="presParOf" srcId="{E69BF55B-2B56-4B91-AB3F-22D33AD0B5EB}" destId="{CEE06953-B839-47EB-B93E-F0A721ACE3BA}" srcOrd="6" destOrd="0" presId="urn:microsoft.com/office/officeart/2008/layout/PictureStrips"/>
    <dgm:cxn modelId="{E2569316-0E86-4388-BA6B-E6769DA3071B}" type="presParOf" srcId="{CEE06953-B839-47EB-B93E-F0A721ACE3BA}" destId="{807A2F19-711D-4C4D-8A9E-D194E66042C0}" srcOrd="0" destOrd="0" presId="urn:microsoft.com/office/officeart/2008/layout/PictureStrips"/>
    <dgm:cxn modelId="{30375E80-CB2B-4D39-9A13-A4D2A75DCD29}" type="presParOf" srcId="{CEE06953-B839-47EB-B93E-F0A721ACE3BA}" destId="{4826E02A-D425-4167-928D-44B4690799D2}" srcOrd="1" destOrd="0" presId="urn:microsoft.com/office/officeart/2008/layout/PictureStrips"/>
    <dgm:cxn modelId="{4EB3F2F4-CE1D-44C3-8523-7A9E719FF3A5}" type="presParOf" srcId="{E69BF55B-2B56-4B91-AB3F-22D33AD0B5EB}" destId="{640C2035-03D3-4FBA-A53D-4C456842D500}" srcOrd="7" destOrd="0" presId="urn:microsoft.com/office/officeart/2008/layout/PictureStrips"/>
    <dgm:cxn modelId="{6F1A6428-2601-4EB5-A852-C7595426631E}" type="presParOf" srcId="{E69BF55B-2B56-4B91-AB3F-22D33AD0B5EB}" destId="{1BF5C9BC-95B3-412F-9FE8-E82C2B438F49}" srcOrd="8" destOrd="0" presId="urn:microsoft.com/office/officeart/2008/layout/PictureStrips"/>
    <dgm:cxn modelId="{DF41B061-6427-4E4A-BDA1-C1C1E2D6D443}" type="presParOf" srcId="{1BF5C9BC-95B3-412F-9FE8-E82C2B438F49}" destId="{C507C70D-005C-4D72-BC53-FD534D0EBE8A}" srcOrd="0" destOrd="0" presId="urn:microsoft.com/office/officeart/2008/layout/PictureStrips"/>
    <dgm:cxn modelId="{E5C955F9-67AF-4439-BF92-1B3C16712D2F}" type="presParOf" srcId="{1BF5C9BC-95B3-412F-9FE8-E82C2B438F49}" destId="{B90DABD9-A099-43CC-A976-BC7CB0D9721C}" srcOrd="1" destOrd="0" presId="urn:microsoft.com/office/officeart/2008/layout/PictureStrip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30991B-3071-4368-97B4-48D006858980}" type="doc">
      <dgm:prSet loTypeId="urn:microsoft.com/office/officeart/2005/8/layout/hList7" loCatId="relationship" qsTypeId="urn:microsoft.com/office/officeart/2005/8/quickstyle/simple1" qsCatId="simple" csTypeId="urn:microsoft.com/office/officeart/2005/8/colors/accent1_2" csCatId="accent1" phldr="1"/>
      <dgm:spPr/>
    </dgm:pt>
    <dgm:pt modelId="{136F347F-EAE9-422B-93E4-2EC238D4A58C}">
      <dgm:prSet phldrT="[Text]" custT="1"/>
      <dgm:spPr/>
      <dgm:t>
        <a:bodyPr/>
        <a:lstStyle/>
        <a:p>
          <a:pPr algn="just"/>
          <a:r>
            <a:rPr lang="en-US" sz="2300" b="1" dirty="0">
              <a:solidFill>
                <a:schemeClr val="tx1"/>
              </a:solidFill>
            </a:rPr>
            <a:t>T.R.A.C.E System</a:t>
          </a:r>
        </a:p>
        <a:p>
          <a:pPr algn="just"/>
          <a:r>
            <a:rPr lang="en-GB" sz="2150" dirty="0">
              <a:solidFill>
                <a:schemeClr val="tx1"/>
              </a:solidFill>
            </a:rPr>
            <a:t>Trace Retrieval, and Automated Characterisation and Evaluation</a:t>
          </a:r>
          <a:endParaRPr lang="en-US" sz="2150" dirty="0">
            <a:solidFill>
              <a:schemeClr val="tx1"/>
            </a:solidFill>
          </a:endParaRPr>
        </a:p>
        <a:p>
          <a:pPr algn="just"/>
          <a:r>
            <a:rPr lang="en-GB" sz="2150" dirty="0">
              <a:solidFill>
                <a:schemeClr val="tx1"/>
              </a:solidFill>
            </a:rPr>
            <a:t>•an optimised trace evidence retrieval system for use at crime scenes;</a:t>
          </a:r>
          <a:endParaRPr lang="en-US" sz="2150" dirty="0">
            <a:solidFill>
              <a:schemeClr val="tx1"/>
            </a:solidFill>
          </a:endParaRPr>
        </a:p>
        <a:p>
          <a:pPr algn="just"/>
          <a:r>
            <a:rPr lang="en-GB" sz="2150" dirty="0">
              <a:solidFill>
                <a:schemeClr val="tx1"/>
              </a:solidFill>
            </a:rPr>
            <a:t>•an image capture and trace particulate evidence finding system (device and software). </a:t>
          </a:r>
          <a:endParaRPr lang="en-US" sz="2150" dirty="0">
            <a:solidFill>
              <a:schemeClr val="tx1"/>
            </a:solidFill>
          </a:endParaRPr>
        </a:p>
        <a:p>
          <a:pPr algn="just"/>
          <a:r>
            <a:rPr lang="en-GB" sz="2150" dirty="0">
              <a:solidFill>
                <a:schemeClr val="tx1"/>
              </a:solidFill>
            </a:rPr>
            <a:t>•software for use in triage, tasking, and in the evaluation of the intelligence and evidential value of fibres and other traces. </a:t>
          </a:r>
          <a:endParaRPr lang="en-US" sz="2150" dirty="0">
            <a:solidFill>
              <a:schemeClr val="tx1"/>
            </a:solidFill>
          </a:endParaRPr>
        </a:p>
        <a:p>
          <a:pPr algn="just"/>
          <a:r>
            <a:rPr lang="en-GB" sz="2150" dirty="0">
              <a:solidFill>
                <a:schemeClr val="tx1"/>
              </a:solidFill>
            </a:rPr>
            <a:t>•a secure and automatically populated database to enable the triage, tasking and evaluation referred to above.</a:t>
          </a:r>
          <a:endParaRPr lang="en-US" sz="2150" dirty="0">
            <a:solidFill>
              <a:schemeClr val="tx1"/>
            </a:solidFill>
          </a:endParaRPr>
        </a:p>
        <a:p>
          <a:pPr algn="ctr"/>
          <a:endParaRPr lang="en-US" sz="1800" dirty="0"/>
        </a:p>
      </dgm:t>
    </dgm:pt>
    <dgm:pt modelId="{D499C0A5-BA02-45C3-8CAD-CFC605AB04D3}" type="parTrans" cxnId="{8E4ECCE4-50C0-484D-B09A-E3272CBDFC9E}">
      <dgm:prSet/>
      <dgm:spPr/>
      <dgm:t>
        <a:bodyPr/>
        <a:lstStyle/>
        <a:p>
          <a:endParaRPr lang="en-US"/>
        </a:p>
      </dgm:t>
    </dgm:pt>
    <dgm:pt modelId="{E841D9D2-717F-4232-A6F7-525114A2B852}" type="sibTrans" cxnId="{8E4ECCE4-50C0-484D-B09A-E3272CBDFC9E}">
      <dgm:prSet/>
      <dgm:spPr/>
      <dgm:t>
        <a:bodyPr/>
        <a:lstStyle/>
        <a:p>
          <a:endParaRPr lang="en-US"/>
        </a:p>
      </dgm:t>
    </dgm:pt>
    <dgm:pt modelId="{3576EB30-7932-4BFB-9BA8-A986234D0AE9}">
      <dgm:prSet phldrT="[Text]" custT="1"/>
      <dgm:spPr/>
      <dgm:t>
        <a:bodyPr/>
        <a:lstStyle/>
        <a:p>
          <a:pPr algn="just"/>
          <a:endParaRPr lang="en-US" sz="2300" b="1" dirty="0">
            <a:solidFill>
              <a:schemeClr val="tx1"/>
            </a:solidFill>
          </a:endParaRPr>
        </a:p>
        <a:p>
          <a:pPr algn="just"/>
          <a:r>
            <a:rPr lang="en-US" sz="2300" b="1" dirty="0" err="1">
              <a:solidFill>
                <a:schemeClr val="tx1"/>
              </a:solidFill>
            </a:rPr>
            <a:t>Microfibre</a:t>
          </a:r>
          <a:r>
            <a:rPr lang="en-US" sz="2300" b="1" dirty="0">
              <a:solidFill>
                <a:schemeClr val="tx1"/>
              </a:solidFill>
            </a:rPr>
            <a:t>/Plastic System</a:t>
          </a:r>
        </a:p>
        <a:p>
          <a:pPr algn="just"/>
          <a:r>
            <a:rPr lang="en-GB" sz="2150" b="0" u="none" dirty="0">
              <a:solidFill>
                <a:schemeClr val="tx1"/>
              </a:solidFill>
            </a:rPr>
            <a:t>•an optimised microfibre and plastic particulate retrieval system for use with environmental samples;</a:t>
          </a:r>
        </a:p>
        <a:p>
          <a:pPr algn="just"/>
          <a:r>
            <a:rPr lang="en-GB" sz="2150" b="0" u="none" dirty="0">
              <a:solidFill>
                <a:schemeClr val="tx1"/>
              </a:solidFill>
            </a:rPr>
            <a:t>•an image capture and plastic particulate finding system (device and software) using image processing and machine learning. </a:t>
          </a:r>
        </a:p>
        <a:p>
          <a:pPr algn="just"/>
          <a:r>
            <a:rPr lang="en-GB" sz="2150" b="0" u="none" dirty="0">
              <a:solidFill>
                <a:schemeClr val="tx1"/>
              </a:solidFill>
            </a:rPr>
            <a:t>•software for use in the automated identification and characterisation of </a:t>
          </a:r>
          <a:r>
            <a:rPr lang="en-GB" sz="2150" b="0" u="none" dirty="0" err="1">
              <a:solidFill>
                <a:schemeClr val="tx1"/>
              </a:solidFill>
            </a:rPr>
            <a:t>microplastics</a:t>
          </a:r>
          <a:r>
            <a:rPr lang="en-GB" sz="2150" b="0" u="none" dirty="0">
              <a:solidFill>
                <a:schemeClr val="tx1"/>
              </a:solidFill>
            </a:rPr>
            <a:t> providing additional quantification information, e.g. cross sectional shape and surface area. </a:t>
          </a:r>
        </a:p>
        <a:p>
          <a:pPr algn="just"/>
          <a:r>
            <a:rPr lang="en-GB" sz="2150" b="0" u="none" dirty="0">
              <a:solidFill>
                <a:schemeClr val="tx1"/>
              </a:solidFill>
            </a:rPr>
            <a:t>•a secure and automatically populated database to enable </a:t>
          </a:r>
          <a:r>
            <a:rPr lang="en-GB" sz="2150" b="0" u="none" dirty="0" err="1">
              <a:solidFill>
                <a:schemeClr val="tx1"/>
              </a:solidFill>
            </a:rPr>
            <a:t>microplastic</a:t>
          </a:r>
          <a:r>
            <a:rPr lang="en-GB" sz="2150" b="0" u="none" dirty="0">
              <a:solidFill>
                <a:schemeClr val="tx1"/>
              </a:solidFill>
            </a:rPr>
            <a:t> research to be compared including the cross-comparison of locations, polymer type and microfibre morphology. </a:t>
          </a:r>
          <a:endParaRPr lang="en-US" sz="2150" b="0" dirty="0">
            <a:solidFill>
              <a:schemeClr val="tx1"/>
            </a:solidFill>
          </a:endParaRPr>
        </a:p>
        <a:p>
          <a:pPr algn="just"/>
          <a:r>
            <a:rPr lang="en-US" sz="2300" b="1" dirty="0">
              <a:solidFill>
                <a:schemeClr val="tx1"/>
              </a:solidFill>
            </a:rPr>
            <a:t> </a:t>
          </a:r>
        </a:p>
      </dgm:t>
    </dgm:pt>
    <dgm:pt modelId="{1A2E8ABD-0155-4EC7-B44E-2AFD30427D88}" type="parTrans" cxnId="{2A152165-CB83-4BDE-A505-12195BB7FAB7}">
      <dgm:prSet/>
      <dgm:spPr/>
      <dgm:t>
        <a:bodyPr/>
        <a:lstStyle/>
        <a:p>
          <a:endParaRPr lang="en-US"/>
        </a:p>
      </dgm:t>
    </dgm:pt>
    <dgm:pt modelId="{5941A6A4-2B0B-4BA2-B8C8-F421E9CCA392}" type="sibTrans" cxnId="{2A152165-CB83-4BDE-A505-12195BB7FAB7}">
      <dgm:prSet/>
      <dgm:spPr/>
      <dgm:t>
        <a:bodyPr/>
        <a:lstStyle/>
        <a:p>
          <a:endParaRPr lang="en-US"/>
        </a:p>
      </dgm:t>
    </dgm:pt>
    <dgm:pt modelId="{14B0CCF7-78BB-46BD-8733-7F80D79317AC}" type="pres">
      <dgm:prSet presAssocID="{1230991B-3071-4368-97B4-48D006858980}" presName="Name0" presStyleCnt="0">
        <dgm:presLayoutVars>
          <dgm:dir/>
          <dgm:resizeHandles val="exact"/>
        </dgm:presLayoutVars>
      </dgm:prSet>
      <dgm:spPr/>
    </dgm:pt>
    <dgm:pt modelId="{3FACCB02-963B-421D-9831-41223C50A662}" type="pres">
      <dgm:prSet presAssocID="{1230991B-3071-4368-97B4-48D006858980}" presName="fgShape" presStyleLbl="fgShp" presStyleIdx="0" presStyleCnt="1"/>
      <dgm:spPr>
        <a:solidFill>
          <a:srgbClr val="6699FF"/>
        </a:solidFill>
      </dgm:spPr>
    </dgm:pt>
    <dgm:pt modelId="{03EBCE04-74D8-4B93-BD4C-B8684133B817}" type="pres">
      <dgm:prSet presAssocID="{1230991B-3071-4368-97B4-48D006858980}" presName="linComp" presStyleCnt="0"/>
      <dgm:spPr/>
    </dgm:pt>
    <dgm:pt modelId="{2A41CDE5-1099-48A9-AE89-8C90F89323B1}" type="pres">
      <dgm:prSet presAssocID="{136F347F-EAE9-422B-93E4-2EC238D4A58C}" presName="compNode" presStyleCnt="0"/>
      <dgm:spPr/>
    </dgm:pt>
    <dgm:pt modelId="{126E26D2-F2E6-4EEB-920F-5D8087CEBDC2}" type="pres">
      <dgm:prSet presAssocID="{136F347F-EAE9-422B-93E4-2EC238D4A58C}" presName="bkgdShape" presStyleLbl="node1" presStyleIdx="0" presStyleCnt="2"/>
      <dgm:spPr/>
    </dgm:pt>
    <dgm:pt modelId="{2EA24213-C59E-41B1-A19C-8E3C7F401C4D}" type="pres">
      <dgm:prSet presAssocID="{136F347F-EAE9-422B-93E4-2EC238D4A58C}" presName="nodeTx" presStyleLbl="node1" presStyleIdx="0" presStyleCnt="2">
        <dgm:presLayoutVars>
          <dgm:bulletEnabled val="1"/>
        </dgm:presLayoutVars>
      </dgm:prSet>
      <dgm:spPr/>
    </dgm:pt>
    <dgm:pt modelId="{6D9DE252-4C70-44FD-B126-DCD550FA9A8C}" type="pres">
      <dgm:prSet presAssocID="{136F347F-EAE9-422B-93E4-2EC238D4A58C}" presName="invisiNode" presStyleLbl="node1" presStyleIdx="0" presStyleCnt="2"/>
      <dgm:spPr/>
    </dgm:pt>
    <dgm:pt modelId="{07032ECE-3018-401B-984F-D84A4A11D6D8}" type="pres">
      <dgm:prSet presAssocID="{136F347F-EAE9-422B-93E4-2EC238D4A58C}" presName="imagNode" presStyleLbl="fgImgPlace1" presStyleIdx="0" presStyleCnt="2" custLinFactNeighborX="4283" custLinFactNeighborY="-1012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72" t="1319" r="772" b="1319"/>
          </a:stretch>
        </a:blipFill>
      </dgm:spPr>
    </dgm:pt>
    <dgm:pt modelId="{D16776B4-85C5-42E7-94B9-09F928DB68E9}" type="pres">
      <dgm:prSet presAssocID="{E841D9D2-717F-4232-A6F7-525114A2B852}" presName="sibTrans" presStyleLbl="sibTrans2D1" presStyleIdx="0" presStyleCnt="0"/>
      <dgm:spPr/>
    </dgm:pt>
    <dgm:pt modelId="{5534732C-88BA-4606-B54D-B322C7525292}" type="pres">
      <dgm:prSet presAssocID="{3576EB30-7932-4BFB-9BA8-A986234D0AE9}" presName="compNode" presStyleCnt="0"/>
      <dgm:spPr/>
    </dgm:pt>
    <dgm:pt modelId="{78542323-8764-4023-9715-71C696FAE4CB}" type="pres">
      <dgm:prSet presAssocID="{3576EB30-7932-4BFB-9BA8-A986234D0AE9}" presName="bkgdShape" presStyleLbl="node1" presStyleIdx="1" presStyleCnt="2" custLinFactNeighborX="1450" custLinFactNeighborY="216"/>
      <dgm:spPr/>
    </dgm:pt>
    <dgm:pt modelId="{A64D7CDC-65DC-4CC4-AFD1-473F34EA6438}" type="pres">
      <dgm:prSet presAssocID="{3576EB30-7932-4BFB-9BA8-A986234D0AE9}" presName="nodeTx" presStyleLbl="node1" presStyleIdx="1" presStyleCnt="2">
        <dgm:presLayoutVars>
          <dgm:bulletEnabled val="1"/>
        </dgm:presLayoutVars>
      </dgm:prSet>
      <dgm:spPr/>
    </dgm:pt>
    <dgm:pt modelId="{3CFE5D8B-B2DA-4072-8D35-6554AEFC4E9D}" type="pres">
      <dgm:prSet presAssocID="{3576EB30-7932-4BFB-9BA8-A986234D0AE9}" presName="invisiNode" presStyleLbl="node1" presStyleIdx="1" presStyleCnt="2"/>
      <dgm:spPr/>
    </dgm:pt>
    <dgm:pt modelId="{3F674328-0ED0-4094-99CA-8BB854880864}" type="pres">
      <dgm:prSet presAssocID="{3576EB30-7932-4BFB-9BA8-A986234D0AE9}" presName="imagNode" presStyleLbl="fgImgPlace1" presStyleIdx="1" presStyleCnt="2" custLinFactNeighborX="2787" custLinFactNeighborY="-8214"/>
      <dgm:spPr>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dgm:spPr>
    </dgm:pt>
  </dgm:ptLst>
  <dgm:cxnLst>
    <dgm:cxn modelId="{8BCE411B-D156-4DCB-BE5E-20AF90BF9978}" type="presOf" srcId="{3576EB30-7932-4BFB-9BA8-A986234D0AE9}" destId="{78542323-8764-4023-9715-71C696FAE4CB}" srcOrd="0" destOrd="0" presId="urn:microsoft.com/office/officeart/2005/8/layout/hList7"/>
    <dgm:cxn modelId="{2A152165-CB83-4BDE-A505-12195BB7FAB7}" srcId="{1230991B-3071-4368-97B4-48D006858980}" destId="{3576EB30-7932-4BFB-9BA8-A986234D0AE9}" srcOrd="1" destOrd="0" parTransId="{1A2E8ABD-0155-4EC7-B44E-2AFD30427D88}" sibTransId="{5941A6A4-2B0B-4BA2-B8C8-F421E9CCA392}"/>
    <dgm:cxn modelId="{0ACFE474-ED04-45DB-B23F-51C1CB32A15B}" type="presOf" srcId="{136F347F-EAE9-422B-93E4-2EC238D4A58C}" destId="{2EA24213-C59E-41B1-A19C-8E3C7F401C4D}" srcOrd="1" destOrd="0" presId="urn:microsoft.com/office/officeart/2005/8/layout/hList7"/>
    <dgm:cxn modelId="{892F529E-B17F-4576-A14C-CB42663F848F}" type="presOf" srcId="{E841D9D2-717F-4232-A6F7-525114A2B852}" destId="{D16776B4-85C5-42E7-94B9-09F928DB68E9}" srcOrd="0" destOrd="0" presId="urn:microsoft.com/office/officeart/2005/8/layout/hList7"/>
    <dgm:cxn modelId="{C859EEC9-5150-4888-8FA4-C90207085626}" type="presOf" srcId="{3576EB30-7932-4BFB-9BA8-A986234D0AE9}" destId="{A64D7CDC-65DC-4CC4-AFD1-473F34EA6438}" srcOrd="1" destOrd="0" presId="urn:microsoft.com/office/officeart/2005/8/layout/hList7"/>
    <dgm:cxn modelId="{B25835D8-2438-4E29-98F9-34AF3CC7FB48}" type="presOf" srcId="{1230991B-3071-4368-97B4-48D006858980}" destId="{14B0CCF7-78BB-46BD-8733-7F80D79317AC}" srcOrd="0" destOrd="0" presId="urn:microsoft.com/office/officeart/2005/8/layout/hList7"/>
    <dgm:cxn modelId="{8E4ECCE4-50C0-484D-B09A-E3272CBDFC9E}" srcId="{1230991B-3071-4368-97B4-48D006858980}" destId="{136F347F-EAE9-422B-93E4-2EC238D4A58C}" srcOrd="0" destOrd="0" parTransId="{D499C0A5-BA02-45C3-8CAD-CFC605AB04D3}" sibTransId="{E841D9D2-717F-4232-A6F7-525114A2B852}"/>
    <dgm:cxn modelId="{4CBB20F2-697F-46A6-B44B-A04501DF099D}" type="presOf" srcId="{136F347F-EAE9-422B-93E4-2EC238D4A58C}" destId="{126E26D2-F2E6-4EEB-920F-5D8087CEBDC2}" srcOrd="0" destOrd="0" presId="urn:microsoft.com/office/officeart/2005/8/layout/hList7"/>
    <dgm:cxn modelId="{9E84D514-F12C-4280-B231-90467C62829A}" type="presParOf" srcId="{14B0CCF7-78BB-46BD-8733-7F80D79317AC}" destId="{3FACCB02-963B-421D-9831-41223C50A662}" srcOrd="0" destOrd="0" presId="urn:microsoft.com/office/officeart/2005/8/layout/hList7"/>
    <dgm:cxn modelId="{21DE6898-FFF2-4DD2-81E6-597295AC2D6E}" type="presParOf" srcId="{14B0CCF7-78BB-46BD-8733-7F80D79317AC}" destId="{03EBCE04-74D8-4B93-BD4C-B8684133B817}" srcOrd="1" destOrd="0" presId="urn:microsoft.com/office/officeart/2005/8/layout/hList7"/>
    <dgm:cxn modelId="{86280F66-F2F8-427F-82B3-E0E2D8E33F98}" type="presParOf" srcId="{03EBCE04-74D8-4B93-BD4C-B8684133B817}" destId="{2A41CDE5-1099-48A9-AE89-8C90F89323B1}" srcOrd="0" destOrd="0" presId="urn:microsoft.com/office/officeart/2005/8/layout/hList7"/>
    <dgm:cxn modelId="{DD7C77DF-203B-49BB-A705-036552A28700}" type="presParOf" srcId="{2A41CDE5-1099-48A9-AE89-8C90F89323B1}" destId="{126E26D2-F2E6-4EEB-920F-5D8087CEBDC2}" srcOrd="0" destOrd="0" presId="urn:microsoft.com/office/officeart/2005/8/layout/hList7"/>
    <dgm:cxn modelId="{7FE0A67B-3AE1-4ECB-B282-DA1039FD1B90}" type="presParOf" srcId="{2A41CDE5-1099-48A9-AE89-8C90F89323B1}" destId="{2EA24213-C59E-41B1-A19C-8E3C7F401C4D}" srcOrd="1" destOrd="0" presId="urn:microsoft.com/office/officeart/2005/8/layout/hList7"/>
    <dgm:cxn modelId="{81907A29-FD2D-49E0-99D8-47873A5A6503}" type="presParOf" srcId="{2A41CDE5-1099-48A9-AE89-8C90F89323B1}" destId="{6D9DE252-4C70-44FD-B126-DCD550FA9A8C}" srcOrd="2" destOrd="0" presId="urn:microsoft.com/office/officeart/2005/8/layout/hList7"/>
    <dgm:cxn modelId="{033738EE-D4EB-42C9-BC79-949E68758D35}" type="presParOf" srcId="{2A41CDE5-1099-48A9-AE89-8C90F89323B1}" destId="{07032ECE-3018-401B-984F-D84A4A11D6D8}" srcOrd="3" destOrd="0" presId="urn:microsoft.com/office/officeart/2005/8/layout/hList7"/>
    <dgm:cxn modelId="{8DDC73A5-85DA-41D1-96A1-0757CA7AF99E}" type="presParOf" srcId="{03EBCE04-74D8-4B93-BD4C-B8684133B817}" destId="{D16776B4-85C5-42E7-94B9-09F928DB68E9}" srcOrd="1" destOrd="0" presId="urn:microsoft.com/office/officeart/2005/8/layout/hList7"/>
    <dgm:cxn modelId="{2D1DA724-61DE-477C-931E-070F9060B725}" type="presParOf" srcId="{03EBCE04-74D8-4B93-BD4C-B8684133B817}" destId="{5534732C-88BA-4606-B54D-B322C7525292}" srcOrd="2" destOrd="0" presId="urn:microsoft.com/office/officeart/2005/8/layout/hList7"/>
    <dgm:cxn modelId="{47A51E68-E568-4FF3-A94C-BD90468971CB}" type="presParOf" srcId="{5534732C-88BA-4606-B54D-B322C7525292}" destId="{78542323-8764-4023-9715-71C696FAE4CB}" srcOrd="0" destOrd="0" presId="urn:microsoft.com/office/officeart/2005/8/layout/hList7"/>
    <dgm:cxn modelId="{5AB623E4-C7D5-4F9E-923A-066C6EE56F06}" type="presParOf" srcId="{5534732C-88BA-4606-B54D-B322C7525292}" destId="{A64D7CDC-65DC-4CC4-AFD1-473F34EA6438}" srcOrd="1" destOrd="0" presId="urn:microsoft.com/office/officeart/2005/8/layout/hList7"/>
    <dgm:cxn modelId="{8CFDC39B-3561-44B1-92ED-9276707789A8}" type="presParOf" srcId="{5534732C-88BA-4606-B54D-B322C7525292}" destId="{3CFE5D8B-B2DA-4072-8D35-6554AEFC4E9D}" srcOrd="2" destOrd="0" presId="urn:microsoft.com/office/officeart/2005/8/layout/hList7"/>
    <dgm:cxn modelId="{42ACC360-DFBC-46AD-A306-F86C3B900031}" type="presParOf" srcId="{5534732C-88BA-4606-B54D-B322C7525292}" destId="{3F674328-0ED0-4094-99CA-8BB854880864}" srcOrd="3" destOrd="0" presId="urn:microsoft.com/office/officeart/2005/8/layout/hList7"/>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05CE9-080E-4EF9-9D3B-BEDBA69CD6FF}">
      <dsp:nvSpPr>
        <dsp:cNvPr id="0" name=""/>
        <dsp:cNvSpPr/>
      </dsp:nvSpPr>
      <dsp:spPr>
        <a:xfrm rot="5400000">
          <a:off x="791598" y="853768"/>
          <a:ext cx="743021" cy="845904"/>
        </a:xfrm>
        <a:prstGeom prst="bentUpArrow">
          <a:avLst>
            <a:gd name="adj1" fmla="val 32840"/>
            <a:gd name="adj2" fmla="val 25000"/>
            <a:gd name="adj3" fmla="val 35780"/>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7B8FB4-92E4-4F53-AB9F-8F7D1D146169}">
      <dsp:nvSpPr>
        <dsp:cNvPr id="0" name=""/>
        <dsp:cNvSpPr/>
      </dsp:nvSpPr>
      <dsp:spPr>
        <a:xfrm>
          <a:off x="594743" y="30113"/>
          <a:ext cx="1250811" cy="875527"/>
        </a:xfrm>
        <a:prstGeom prst="roundRect">
          <a:avLst>
            <a:gd name="adj" fmla="val 1667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Stereomicroscopy</a:t>
          </a:r>
        </a:p>
      </dsp:txBody>
      <dsp:txXfrm>
        <a:off x="637490" y="72860"/>
        <a:ext cx="1165317" cy="790033"/>
      </dsp:txXfrm>
    </dsp:sp>
    <dsp:sp modelId="{560BE197-ECAF-49B9-B7DC-18ED84D32AE1}">
      <dsp:nvSpPr>
        <dsp:cNvPr id="0" name=""/>
        <dsp:cNvSpPr/>
      </dsp:nvSpPr>
      <dsp:spPr>
        <a:xfrm>
          <a:off x="1807651" y="113615"/>
          <a:ext cx="1905237" cy="70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For initial screening of natural and synthetic </a:t>
          </a:r>
          <a:r>
            <a:rPr lang="en-US" sz="1000" kern="1200" dirty="0" err="1"/>
            <a:t>fibres</a:t>
          </a:r>
          <a:r>
            <a:rPr lang="en-US" sz="1000" kern="1200" dirty="0"/>
            <a:t>.</a:t>
          </a:r>
        </a:p>
      </dsp:txBody>
      <dsp:txXfrm>
        <a:off x="1807651" y="113615"/>
        <a:ext cx="1905237" cy="707639"/>
      </dsp:txXfrm>
    </dsp:sp>
    <dsp:sp modelId="{45AD62BC-4EA1-44CC-BB13-7EE139BE3424}">
      <dsp:nvSpPr>
        <dsp:cNvPr id="0" name=""/>
        <dsp:cNvSpPr/>
      </dsp:nvSpPr>
      <dsp:spPr>
        <a:xfrm rot="5400000">
          <a:off x="2067578" y="1837274"/>
          <a:ext cx="743021" cy="845904"/>
        </a:xfrm>
        <a:prstGeom prst="bentUpArrow">
          <a:avLst>
            <a:gd name="adj1" fmla="val 32840"/>
            <a:gd name="adj2" fmla="val 25000"/>
            <a:gd name="adj3" fmla="val 35780"/>
          </a:avLst>
        </a:prstGeom>
        <a:solidFill>
          <a:schemeClr val="accent6">
            <a:tint val="50000"/>
            <a:hueOff val="0"/>
            <a:satOff val="-577"/>
            <a:lumOff val="47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32D1F8-C957-4D68-9E28-D92558ADDE72}">
      <dsp:nvSpPr>
        <dsp:cNvPr id="0" name=""/>
        <dsp:cNvSpPr/>
      </dsp:nvSpPr>
      <dsp:spPr>
        <a:xfrm>
          <a:off x="1870722" y="1013619"/>
          <a:ext cx="1250811" cy="875527"/>
        </a:xfrm>
        <a:prstGeom prst="roundRect">
          <a:avLst>
            <a:gd name="adj" fmla="val 16670"/>
          </a:avLst>
        </a:prstGeom>
        <a:solidFill>
          <a:schemeClr val="accent6">
            <a:shade val="80000"/>
            <a:hueOff val="0"/>
            <a:satOff val="-8455"/>
            <a:lumOff val="84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Polarized Light Microscopy</a:t>
          </a:r>
        </a:p>
      </dsp:txBody>
      <dsp:txXfrm>
        <a:off x="1913469" y="1056366"/>
        <a:ext cx="1165317" cy="790033"/>
      </dsp:txXfrm>
    </dsp:sp>
    <dsp:sp modelId="{ED27915F-3A56-4373-AE5C-17D30B630D39}">
      <dsp:nvSpPr>
        <dsp:cNvPr id="0" name=""/>
        <dsp:cNvSpPr/>
      </dsp:nvSpPr>
      <dsp:spPr>
        <a:xfrm>
          <a:off x="3169371" y="1097121"/>
          <a:ext cx="1801347" cy="70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For full characterization of both qualitative and quantitative observations.</a:t>
          </a:r>
        </a:p>
      </dsp:txBody>
      <dsp:txXfrm>
        <a:off x="3169371" y="1097121"/>
        <a:ext cx="1801347" cy="707639"/>
      </dsp:txXfrm>
    </dsp:sp>
    <dsp:sp modelId="{BF4D6A80-B468-494F-AA25-AE99C687A890}">
      <dsp:nvSpPr>
        <dsp:cNvPr id="0" name=""/>
        <dsp:cNvSpPr/>
      </dsp:nvSpPr>
      <dsp:spPr>
        <a:xfrm rot="5400000">
          <a:off x="3343557" y="2820780"/>
          <a:ext cx="743021" cy="845904"/>
        </a:xfrm>
        <a:prstGeom prst="bentUpArrow">
          <a:avLst>
            <a:gd name="adj1" fmla="val 32840"/>
            <a:gd name="adj2" fmla="val 25000"/>
            <a:gd name="adj3" fmla="val 35780"/>
          </a:avLst>
        </a:prstGeom>
        <a:solidFill>
          <a:schemeClr val="accent6">
            <a:tint val="50000"/>
            <a:hueOff val="0"/>
            <a:satOff val="-1154"/>
            <a:lumOff val="94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9CD18-2350-4DA0-B943-AA5DFF7A4E15}">
      <dsp:nvSpPr>
        <dsp:cNvPr id="0" name=""/>
        <dsp:cNvSpPr/>
      </dsp:nvSpPr>
      <dsp:spPr>
        <a:xfrm>
          <a:off x="3146702" y="1997125"/>
          <a:ext cx="1250811" cy="875527"/>
        </a:xfrm>
        <a:prstGeom prst="roundRect">
          <a:avLst>
            <a:gd name="adj" fmla="val 16670"/>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Microspectrophotometry</a:t>
          </a:r>
          <a:r>
            <a:rPr lang="en-US" sz="900" kern="1200" dirty="0"/>
            <a:t> (MSP)</a:t>
          </a:r>
        </a:p>
      </dsp:txBody>
      <dsp:txXfrm>
        <a:off x="3189449" y="2039872"/>
        <a:ext cx="1165317" cy="790033"/>
      </dsp:txXfrm>
    </dsp:sp>
    <dsp:sp modelId="{2A1CE78F-A1AC-4E9C-B1E4-5DDE2FCCE206}">
      <dsp:nvSpPr>
        <dsp:cNvPr id="0" name=""/>
        <dsp:cNvSpPr/>
      </dsp:nvSpPr>
      <dsp:spPr>
        <a:xfrm>
          <a:off x="4395839" y="2080627"/>
          <a:ext cx="2186787" cy="70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To quantify </a:t>
          </a:r>
          <a:r>
            <a:rPr lang="en-US" sz="1000" kern="1200" dirty="0" err="1"/>
            <a:t>colour</a:t>
          </a:r>
          <a:endParaRPr lang="en-US" sz="1000" kern="1200" dirty="0"/>
        </a:p>
      </dsp:txBody>
      <dsp:txXfrm>
        <a:off x="4395839" y="2080627"/>
        <a:ext cx="2186787" cy="707639"/>
      </dsp:txXfrm>
    </dsp:sp>
    <dsp:sp modelId="{A3F582DE-9118-4C16-92E8-86F1EE082FDE}">
      <dsp:nvSpPr>
        <dsp:cNvPr id="0" name=""/>
        <dsp:cNvSpPr/>
      </dsp:nvSpPr>
      <dsp:spPr>
        <a:xfrm rot="5400000">
          <a:off x="4619537" y="3804286"/>
          <a:ext cx="743021" cy="845904"/>
        </a:xfrm>
        <a:prstGeom prst="bentUpArrow">
          <a:avLst>
            <a:gd name="adj1" fmla="val 32840"/>
            <a:gd name="adj2" fmla="val 25000"/>
            <a:gd name="adj3" fmla="val 35780"/>
          </a:avLst>
        </a:prstGeom>
        <a:solidFill>
          <a:schemeClr val="accent6">
            <a:tint val="50000"/>
            <a:hueOff val="0"/>
            <a:satOff val="-1731"/>
            <a:lumOff val="141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E84C8A-00CB-4327-AFFC-9AB5BAEE6B02}">
      <dsp:nvSpPr>
        <dsp:cNvPr id="0" name=""/>
        <dsp:cNvSpPr/>
      </dsp:nvSpPr>
      <dsp:spPr>
        <a:xfrm>
          <a:off x="4422681" y="2980631"/>
          <a:ext cx="1250811" cy="875527"/>
        </a:xfrm>
        <a:prstGeom prst="roundRect">
          <a:avLst>
            <a:gd name="adj" fmla="val 16670"/>
          </a:avLst>
        </a:prstGeom>
        <a:solidFill>
          <a:schemeClr val="accent6">
            <a:shade val="80000"/>
            <a:hueOff val="0"/>
            <a:satOff val="-25366"/>
            <a:lumOff val="25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Fourier Transform Infrared Spectroscopy</a:t>
          </a:r>
        </a:p>
      </dsp:txBody>
      <dsp:txXfrm>
        <a:off x="4465428" y="3023378"/>
        <a:ext cx="1165317" cy="790033"/>
      </dsp:txXfrm>
    </dsp:sp>
    <dsp:sp modelId="{AC692860-4014-40C8-9CDF-6C03D482ADCD}">
      <dsp:nvSpPr>
        <dsp:cNvPr id="0" name=""/>
        <dsp:cNvSpPr/>
      </dsp:nvSpPr>
      <dsp:spPr>
        <a:xfrm>
          <a:off x="5703290" y="3064133"/>
          <a:ext cx="1704607" cy="70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To confirm polymer type</a:t>
          </a:r>
        </a:p>
      </dsp:txBody>
      <dsp:txXfrm>
        <a:off x="5703290" y="3064133"/>
        <a:ext cx="1704607" cy="707639"/>
      </dsp:txXfrm>
    </dsp:sp>
    <dsp:sp modelId="{2454E105-9EBA-41EB-8557-5DA76ABC02FB}">
      <dsp:nvSpPr>
        <dsp:cNvPr id="0" name=""/>
        <dsp:cNvSpPr/>
      </dsp:nvSpPr>
      <dsp:spPr>
        <a:xfrm>
          <a:off x="5698661" y="3964137"/>
          <a:ext cx="1250811" cy="875527"/>
        </a:xfrm>
        <a:prstGeom prst="roundRect">
          <a:avLst>
            <a:gd name="adj" fmla="val 16670"/>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Other techniques, incl. </a:t>
          </a:r>
          <a:r>
            <a:rPr lang="en-US" sz="1000" kern="1200" dirty="0" err="1"/>
            <a:t>Pyr</a:t>
          </a:r>
          <a:r>
            <a:rPr lang="en-US" sz="1000" kern="1200" dirty="0"/>
            <a:t>-GC</a:t>
          </a:r>
        </a:p>
      </dsp:txBody>
      <dsp:txXfrm>
        <a:off x="5741408" y="4006884"/>
        <a:ext cx="1165317" cy="790033"/>
      </dsp:txXfrm>
    </dsp:sp>
    <dsp:sp modelId="{C806466A-395B-414B-AAA3-EB3910747F7C}">
      <dsp:nvSpPr>
        <dsp:cNvPr id="0" name=""/>
        <dsp:cNvSpPr/>
      </dsp:nvSpPr>
      <dsp:spPr>
        <a:xfrm>
          <a:off x="7013785" y="4047639"/>
          <a:ext cx="1691889" cy="70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To further discriminate </a:t>
          </a:r>
          <a:r>
            <a:rPr lang="en-US" sz="1000" kern="1200" dirty="0" err="1"/>
            <a:t>fibres</a:t>
          </a:r>
          <a:endParaRPr lang="en-US" sz="1000" kern="1200" dirty="0"/>
        </a:p>
      </dsp:txBody>
      <dsp:txXfrm>
        <a:off x="7013785" y="4047639"/>
        <a:ext cx="1691889" cy="707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FA919-0B56-4A9E-B810-07CF7BBDA949}">
      <dsp:nvSpPr>
        <dsp:cNvPr id="0" name=""/>
        <dsp:cNvSpPr/>
      </dsp:nvSpPr>
      <dsp:spPr>
        <a:xfrm>
          <a:off x="226550" y="1064353"/>
          <a:ext cx="5350100" cy="1671906"/>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2438"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Contamination</a:t>
          </a:r>
          <a:r>
            <a:rPr lang="en-US" sz="1500" b="1" kern="1200" baseline="0" dirty="0"/>
            <a:t> Prevention Procedures</a:t>
          </a:r>
        </a:p>
        <a:p>
          <a:pPr marL="0" lvl="0" indent="0" algn="l" defTabSz="666750">
            <a:lnSpc>
              <a:spcPct val="90000"/>
            </a:lnSpc>
            <a:spcBef>
              <a:spcPct val="0"/>
            </a:spcBef>
            <a:spcAft>
              <a:spcPct val="35000"/>
            </a:spcAft>
            <a:buNone/>
          </a:pPr>
          <a:r>
            <a:rPr lang="en-US" sz="1500" kern="1200" baseline="0" dirty="0"/>
            <a:t>Monitoring of environmental </a:t>
          </a:r>
          <a:r>
            <a:rPr lang="en-US" sz="1500" kern="1200" baseline="0" dirty="0" err="1"/>
            <a:t>fibre</a:t>
          </a:r>
          <a:r>
            <a:rPr lang="en-US" sz="1500" kern="1200" baseline="0" dirty="0"/>
            <a:t> contamination</a:t>
          </a:r>
        </a:p>
        <a:p>
          <a:pPr marL="0" lvl="0" indent="0" algn="l" defTabSz="666750">
            <a:lnSpc>
              <a:spcPct val="90000"/>
            </a:lnSpc>
            <a:spcBef>
              <a:spcPct val="0"/>
            </a:spcBef>
            <a:spcAft>
              <a:spcPct val="35000"/>
            </a:spcAft>
            <a:buNone/>
          </a:pPr>
          <a:r>
            <a:rPr lang="en-US" sz="1500" kern="1200" dirty="0" err="1"/>
            <a:t>Fibre</a:t>
          </a:r>
          <a:r>
            <a:rPr lang="en-US" sz="1500" kern="1200" dirty="0"/>
            <a:t> free environments/use of Personal Protective Equipment</a:t>
          </a:r>
        </a:p>
      </dsp:txBody>
      <dsp:txXfrm>
        <a:off x="226550" y="1064353"/>
        <a:ext cx="5350100" cy="1671906"/>
      </dsp:txXfrm>
    </dsp:sp>
    <dsp:sp modelId="{FFC46EDF-4D22-44EB-85A5-EAFAC9ED4B61}">
      <dsp:nvSpPr>
        <dsp:cNvPr id="0" name=""/>
        <dsp:cNvSpPr/>
      </dsp:nvSpPr>
      <dsp:spPr>
        <a:xfrm>
          <a:off x="3630" y="822856"/>
          <a:ext cx="1170334" cy="17555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2E5E435-9E94-4CFF-8A9E-30EA562D6717}">
      <dsp:nvSpPr>
        <dsp:cNvPr id="0" name=""/>
        <dsp:cNvSpPr/>
      </dsp:nvSpPr>
      <dsp:spPr>
        <a:xfrm>
          <a:off x="6175105" y="1050694"/>
          <a:ext cx="5350100" cy="1671906"/>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2438"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Better Understanding of Source Level</a:t>
          </a:r>
        </a:p>
        <a:p>
          <a:pPr marL="0" lvl="0" indent="0" algn="l" defTabSz="666750">
            <a:lnSpc>
              <a:spcPct val="90000"/>
            </a:lnSpc>
            <a:spcBef>
              <a:spcPct val="0"/>
            </a:spcBef>
            <a:spcAft>
              <a:spcPct val="35000"/>
            </a:spcAft>
            <a:buNone/>
          </a:pPr>
          <a:r>
            <a:rPr lang="en-US" sz="1500" b="0" kern="1200" dirty="0"/>
            <a:t>Focus on improved discrimination between </a:t>
          </a:r>
          <a:r>
            <a:rPr lang="en-US" sz="1500" b="0" kern="1200" dirty="0" err="1"/>
            <a:t>fibres</a:t>
          </a:r>
          <a:endParaRPr lang="en-US" sz="1500" b="0" kern="1200" dirty="0"/>
        </a:p>
        <a:p>
          <a:pPr marL="0" lvl="0" indent="0" algn="l" defTabSz="666750">
            <a:lnSpc>
              <a:spcPct val="90000"/>
            </a:lnSpc>
            <a:spcBef>
              <a:spcPct val="0"/>
            </a:spcBef>
            <a:spcAft>
              <a:spcPct val="35000"/>
            </a:spcAft>
            <a:buNone/>
          </a:pPr>
          <a:r>
            <a:rPr lang="en-GB" sz="1500" b="0" kern="1200" dirty="0"/>
            <a:t>Categorization of samples via use of optical, morphological and chemical properties</a:t>
          </a:r>
          <a:endParaRPr lang="en-US" sz="1500" b="0" kern="1200" dirty="0"/>
        </a:p>
        <a:p>
          <a:pPr marL="0" lvl="0" indent="0" algn="l" defTabSz="666750">
            <a:lnSpc>
              <a:spcPct val="90000"/>
            </a:lnSpc>
            <a:spcBef>
              <a:spcPct val="0"/>
            </a:spcBef>
            <a:spcAft>
              <a:spcPct val="35000"/>
            </a:spcAft>
            <a:buNone/>
          </a:pPr>
          <a:endParaRPr lang="en-US" sz="1500" b="0" kern="1200" dirty="0"/>
        </a:p>
      </dsp:txBody>
      <dsp:txXfrm>
        <a:off x="6175105" y="1050694"/>
        <a:ext cx="5350100" cy="1671906"/>
      </dsp:txXfrm>
    </dsp:sp>
    <dsp:sp modelId="{1B1CA845-737A-479B-8CAF-957E2FEA4500}">
      <dsp:nvSpPr>
        <dsp:cNvPr id="0" name=""/>
        <dsp:cNvSpPr/>
      </dsp:nvSpPr>
      <dsp:spPr>
        <a:xfrm>
          <a:off x="5952185" y="822856"/>
          <a:ext cx="1170334" cy="175550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4A290E5-5C93-4CBD-8098-AADA540794DA}">
      <dsp:nvSpPr>
        <dsp:cNvPr id="0" name=""/>
        <dsp:cNvSpPr/>
      </dsp:nvSpPr>
      <dsp:spPr>
        <a:xfrm>
          <a:off x="226550" y="3169098"/>
          <a:ext cx="5350100" cy="1671906"/>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2438"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Better Understanding of Transfer and Prevalence</a:t>
          </a:r>
        </a:p>
        <a:p>
          <a:pPr marL="0" lvl="0" indent="0" algn="l" defTabSz="666750">
            <a:lnSpc>
              <a:spcPct val="90000"/>
            </a:lnSpc>
            <a:spcBef>
              <a:spcPct val="0"/>
            </a:spcBef>
            <a:spcAft>
              <a:spcPct val="35000"/>
            </a:spcAft>
            <a:buNone/>
          </a:pPr>
          <a:r>
            <a:rPr lang="en-US" sz="1500" b="0" kern="1200" dirty="0"/>
            <a:t>Many transfer studies of different garment types</a:t>
          </a:r>
        </a:p>
        <a:p>
          <a:pPr marL="0" lvl="0" indent="0" algn="l" defTabSz="666750">
            <a:lnSpc>
              <a:spcPct val="90000"/>
            </a:lnSpc>
            <a:spcBef>
              <a:spcPct val="0"/>
            </a:spcBef>
            <a:spcAft>
              <a:spcPct val="35000"/>
            </a:spcAft>
            <a:buNone/>
          </a:pPr>
          <a:r>
            <a:rPr lang="en-US" sz="1500" b="0" kern="1200" dirty="0"/>
            <a:t>Ability to quantify the </a:t>
          </a:r>
          <a:r>
            <a:rPr lang="en-US" sz="1500" b="0" kern="1200" dirty="0" err="1"/>
            <a:t>sheddability</a:t>
          </a:r>
          <a:r>
            <a:rPr lang="en-US" sz="1500" b="0" kern="1200" dirty="0"/>
            <a:t> of fabrics</a:t>
          </a:r>
        </a:p>
        <a:p>
          <a:pPr marL="0" lvl="0" indent="0" algn="l" defTabSz="666750">
            <a:lnSpc>
              <a:spcPct val="90000"/>
            </a:lnSpc>
            <a:spcBef>
              <a:spcPct val="0"/>
            </a:spcBef>
            <a:spcAft>
              <a:spcPct val="35000"/>
            </a:spcAft>
            <a:buNone/>
          </a:pPr>
          <a:r>
            <a:rPr lang="en-US" sz="1500" b="0" kern="1200" dirty="0"/>
            <a:t>Use of population studies for </a:t>
          </a:r>
          <a:r>
            <a:rPr lang="en-US" sz="1500" b="0" kern="1200" dirty="0" err="1"/>
            <a:t>fibre</a:t>
          </a:r>
          <a:r>
            <a:rPr lang="en-US" sz="1500" b="0" kern="1200" dirty="0"/>
            <a:t> prevalence in different environments</a:t>
          </a:r>
        </a:p>
      </dsp:txBody>
      <dsp:txXfrm>
        <a:off x="226550" y="3169098"/>
        <a:ext cx="5350100" cy="1671906"/>
      </dsp:txXfrm>
    </dsp:sp>
    <dsp:sp modelId="{90393A31-9B93-4150-85AC-9E127F03F369}">
      <dsp:nvSpPr>
        <dsp:cNvPr id="0" name=""/>
        <dsp:cNvSpPr/>
      </dsp:nvSpPr>
      <dsp:spPr>
        <a:xfrm>
          <a:off x="3630" y="2927600"/>
          <a:ext cx="1170334" cy="175550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07A2F19-711D-4C4D-8A9E-D194E66042C0}">
      <dsp:nvSpPr>
        <dsp:cNvPr id="0" name=""/>
        <dsp:cNvSpPr/>
      </dsp:nvSpPr>
      <dsp:spPr>
        <a:xfrm>
          <a:off x="6178736" y="3169098"/>
          <a:ext cx="5350100" cy="1671906"/>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2438"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Faster and More Effective Quantification</a:t>
          </a:r>
        </a:p>
        <a:p>
          <a:pPr marL="0" lvl="0" indent="0" algn="l" defTabSz="666750">
            <a:lnSpc>
              <a:spcPct val="90000"/>
            </a:lnSpc>
            <a:spcBef>
              <a:spcPct val="0"/>
            </a:spcBef>
            <a:spcAft>
              <a:spcPct val="35000"/>
            </a:spcAft>
            <a:buNone/>
          </a:pPr>
          <a:r>
            <a:rPr lang="en-US" sz="1500" b="0" kern="1200" dirty="0"/>
            <a:t>Initial polymer identification without use of FTIR</a:t>
          </a:r>
        </a:p>
        <a:p>
          <a:pPr marL="0" lvl="0" indent="0" algn="l" defTabSz="666750">
            <a:lnSpc>
              <a:spcPct val="90000"/>
            </a:lnSpc>
            <a:spcBef>
              <a:spcPct val="0"/>
            </a:spcBef>
            <a:spcAft>
              <a:spcPct val="35000"/>
            </a:spcAft>
            <a:buNone/>
          </a:pPr>
          <a:r>
            <a:rPr lang="en-US" sz="1500" b="0" kern="1200" dirty="0"/>
            <a:t>Development of automated systems for </a:t>
          </a:r>
          <a:r>
            <a:rPr lang="en-US" sz="1500" b="0" kern="1200" dirty="0" err="1"/>
            <a:t>fibre</a:t>
          </a:r>
          <a:r>
            <a:rPr lang="en-US" sz="1500" b="0" kern="1200" dirty="0"/>
            <a:t> characterization and quantification</a:t>
          </a:r>
        </a:p>
      </dsp:txBody>
      <dsp:txXfrm>
        <a:off x="6178736" y="3169098"/>
        <a:ext cx="5350100" cy="1671906"/>
      </dsp:txXfrm>
    </dsp:sp>
    <dsp:sp modelId="{4826E02A-D425-4167-928D-44B4690799D2}">
      <dsp:nvSpPr>
        <dsp:cNvPr id="0" name=""/>
        <dsp:cNvSpPr/>
      </dsp:nvSpPr>
      <dsp:spPr>
        <a:xfrm>
          <a:off x="5952185" y="2927600"/>
          <a:ext cx="1170334" cy="175550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0" r="-50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507C70D-005C-4D72-BC53-FD534D0EBE8A}">
      <dsp:nvSpPr>
        <dsp:cNvPr id="0" name=""/>
        <dsp:cNvSpPr/>
      </dsp:nvSpPr>
      <dsp:spPr>
        <a:xfrm>
          <a:off x="3178090" y="5273843"/>
          <a:ext cx="5350100" cy="1671906"/>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2438"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Improved Interpretation and Evaluation</a:t>
          </a:r>
        </a:p>
        <a:p>
          <a:pPr marL="0" lvl="0" indent="0" algn="l" defTabSz="666750">
            <a:lnSpc>
              <a:spcPct val="90000"/>
            </a:lnSpc>
            <a:spcBef>
              <a:spcPct val="0"/>
            </a:spcBef>
            <a:spcAft>
              <a:spcPct val="35000"/>
            </a:spcAft>
            <a:buNone/>
          </a:pPr>
          <a:r>
            <a:rPr lang="en-US" sz="1500" b="0" kern="1200" dirty="0"/>
            <a:t>Collation and use of large datasets</a:t>
          </a:r>
        </a:p>
        <a:p>
          <a:pPr marL="0" lvl="0" indent="0" algn="l" defTabSz="666750">
            <a:lnSpc>
              <a:spcPct val="90000"/>
            </a:lnSpc>
            <a:spcBef>
              <a:spcPct val="0"/>
            </a:spcBef>
            <a:spcAft>
              <a:spcPct val="35000"/>
            </a:spcAft>
            <a:buNone/>
          </a:pPr>
          <a:r>
            <a:rPr lang="en-US" sz="1500" b="0" kern="1200" dirty="0"/>
            <a:t>Integrated databases for identification, </a:t>
          </a:r>
        </a:p>
      </dsp:txBody>
      <dsp:txXfrm>
        <a:off x="3178090" y="5273843"/>
        <a:ext cx="5350100" cy="1671906"/>
      </dsp:txXfrm>
    </dsp:sp>
    <dsp:sp modelId="{B90DABD9-A099-43CC-A976-BC7CB0D9721C}">
      <dsp:nvSpPr>
        <dsp:cNvPr id="0" name=""/>
        <dsp:cNvSpPr/>
      </dsp:nvSpPr>
      <dsp:spPr>
        <a:xfrm>
          <a:off x="2977907" y="5032345"/>
          <a:ext cx="1170334" cy="175550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8000" r="-58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E26D2-F2E6-4EEB-920F-5D8087CEBDC2}">
      <dsp:nvSpPr>
        <dsp:cNvPr id="0" name=""/>
        <dsp:cNvSpPr/>
      </dsp:nvSpPr>
      <dsp:spPr>
        <a:xfrm>
          <a:off x="5852" y="0"/>
          <a:ext cx="6703962" cy="10692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just" defTabSz="1022350">
            <a:lnSpc>
              <a:spcPct val="90000"/>
            </a:lnSpc>
            <a:spcBef>
              <a:spcPct val="0"/>
            </a:spcBef>
            <a:spcAft>
              <a:spcPct val="35000"/>
            </a:spcAft>
            <a:buNone/>
          </a:pPr>
          <a:r>
            <a:rPr lang="en-US" sz="2300" b="1" kern="1200" dirty="0">
              <a:solidFill>
                <a:schemeClr val="tx1"/>
              </a:solidFill>
            </a:rPr>
            <a:t>T.R.A.C.E System</a:t>
          </a:r>
        </a:p>
        <a:p>
          <a:pPr marL="0" lvl="0" indent="0" algn="just" defTabSz="1022350">
            <a:lnSpc>
              <a:spcPct val="90000"/>
            </a:lnSpc>
            <a:spcBef>
              <a:spcPct val="0"/>
            </a:spcBef>
            <a:spcAft>
              <a:spcPct val="35000"/>
            </a:spcAft>
            <a:buNone/>
          </a:pPr>
          <a:r>
            <a:rPr lang="en-GB" sz="2150" kern="1200" dirty="0">
              <a:solidFill>
                <a:schemeClr val="tx1"/>
              </a:solidFill>
            </a:rPr>
            <a:t>Trace Retrieval, and Automated Characterisation and Evaluation</a:t>
          </a:r>
          <a:endParaRPr lang="en-US" sz="2150" kern="1200" dirty="0">
            <a:solidFill>
              <a:schemeClr val="tx1"/>
            </a:solidFill>
          </a:endParaRPr>
        </a:p>
        <a:p>
          <a:pPr marL="0" lvl="0" indent="0" algn="just" defTabSz="1022350">
            <a:lnSpc>
              <a:spcPct val="90000"/>
            </a:lnSpc>
            <a:spcBef>
              <a:spcPct val="0"/>
            </a:spcBef>
            <a:spcAft>
              <a:spcPct val="35000"/>
            </a:spcAft>
            <a:buNone/>
          </a:pPr>
          <a:r>
            <a:rPr lang="en-GB" sz="2150" kern="1200" dirty="0">
              <a:solidFill>
                <a:schemeClr val="tx1"/>
              </a:solidFill>
            </a:rPr>
            <a:t>•an optimised trace evidence retrieval system for use at crime scenes;</a:t>
          </a:r>
          <a:endParaRPr lang="en-US" sz="2150" kern="1200" dirty="0">
            <a:solidFill>
              <a:schemeClr val="tx1"/>
            </a:solidFill>
          </a:endParaRPr>
        </a:p>
        <a:p>
          <a:pPr marL="0" lvl="0" indent="0" algn="just" defTabSz="1022350">
            <a:lnSpc>
              <a:spcPct val="90000"/>
            </a:lnSpc>
            <a:spcBef>
              <a:spcPct val="0"/>
            </a:spcBef>
            <a:spcAft>
              <a:spcPct val="35000"/>
            </a:spcAft>
            <a:buNone/>
          </a:pPr>
          <a:r>
            <a:rPr lang="en-GB" sz="2150" kern="1200" dirty="0">
              <a:solidFill>
                <a:schemeClr val="tx1"/>
              </a:solidFill>
            </a:rPr>
            <a:t>•an image capture and trace particulate evidence finding system (device and software). </a:t>
          </a:r>
          <a:endParaRPr lang="en-US" sz="2150" kern="1200" dirty="0">
            <a:solidFill>
              <a:schemeClr val="tx1"/>
            </a:solidFill>
          </a:endParaRPr>
        </a:p>
        <a:p>
          <a:pPr marL="0" lvl="0" indent="0" algn="just" defTabSz="1022350">
            <a:lnSpc>
              <a:spcPct val="90000"/>
            </a:lnSpc>
            <a:spcBef>
              <a:spcPct val="0"/>
            </a:spcBef>
            <a:spcAft>
              <a:spcPct val="35000"/>
            </a:spcAft>
            <a:buNone/>
          </a:pPr>
          <a:r>
            <a:rPr lang="en-GB" sz="2150" kern="1200" dirty="0">
              <a:solidFill>
                <a:schemeClr val="tx1"/>
              </a:solidFill>
            </a:rPr>
            <a:t>•software for use in triage, tasking, and in the evaluation of the intelligence and evidential value of fibres and other traces. </a:t>
          </a:r>
          <a:endParaRPr lang="en-US" sz="2150" kern="1200" dirty="0">
            <a:solidFill>
              <a:schemeClr val="tx1"/>
            </a:solidFill>
          </a:endParaRPr>
        </a:p>
        <a:p>
          <a:pPr marL="0" lvl="0" indent="0" algn="just" defTabSz="1022350">
            <a:lnSpc>
              <a:spcPct val="90000"/>
            </a:lnSpc>
            <a:spcBef>
              <a:spcPct val="0"/>
            </a:spcBef>
            <a:spcAft>
              <a:spcPct val="35000"/>
            </a:spcAft>
            <a:buNone/>
          </a:pPr>
          <a:r>
            <a:rPr lang="en-GB" sz="2150" kern="1200" dirty="0">
              <a:solidFill>
                <a:schemeClr val="tx1"/>
              </a:solidFill>
            </a:rPr>
            <a:t>•a secure and automatically populated database to enable the triage, tasking and evaluation referred to above.</a:t>
          </a:r>
          <a:endParaRPr lang="en-US" sz="2150" kern="1200" dirty="0">
            <a:solidFill>
              <a:schemeClr val="tx1"/>
            </a:solidFill>
          </a:endParaRPr>
        </a:p>
        <a:p>
          <a:pPr marL="0" lvl="0" indent="0" algn="ctr" defTabSz="1022350">
            <a:lnSpc>
              <a:spcPct val="90000"/>
            </a:lnSpc>
            <a:spcBef>
              <a:spcPct val="0"/>
            </a:spcBef>
            <a:spcAft>
              <a:spcPct val="35000"/>
            </a:spcAft>
            <a:buNone/>
          </a:pPr>
          <a:endParaRPr lang="en-US" sz="1800" kern="1200" dirty="0"/>
        </a:p>
      </dsp:txBody>
      <dsp:txXfrm>
        <a:off x="5852" y="4276800"/>
        <a:ext cx="6703962" cy="4276800"/>
      </dsp:txXfrm>
    </dsp:sp>
    <dsp:sp modelId="{07032ECE-3018-401B-984F-D84A4A11D6D8}">
      <dsp:nvSpPr>
        <dsp:cNvPr id="0" name=""/>
        <dsp:cNvSpPr/>
      </dsp:nvSpPr>
      <dsp:spPr>
        <a:xfrm>
          <a:off x="1730109" y="281097"/>
          <a:ext cx="3560436" cy="3560436"/>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72" t="1319" r="772" b="131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542323-8764-4023-9715-71C696FAE4CB}">
      <dsp:nvSpPr>
        <dsp:cNvPr id="0" name=""/>
        <dsp:cNvSpPr/>
      </dsp:nvSpPr>
      <dsp:spPr>
        <a:xfrm>
          <a:off x="6916787" y="0"/>
          <a:ext cx="6703962" cy="10692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just" defTabSz="1022350">
            <a:lnSpc>
              <a:spcPct val="90000"/>
            </a:lnSpc>
            <a:spcBef>
              <a:spcPct val="0"/>
            </a:spcBef>
            <a:spcAft>
              <a:spcPct val="35000"/>
            </a:spcAft>
            <a:buNone/>
          </a:pPr>
          <a:endParaRPr lang="en-US" sz="2300" b="1" kern="1200" dirty="0">
            <a:solidFill>
              <a:schemeClr val="tx1"/>
            </a:solidFill>
          </a:endParaRPr>
        </a:p>
        <a:p>
          <a:pPr marL="0" lvl="0" indent="0" algn="just" defTabSz="1022350">
            <a:lnSpc>
              <a:spcPct val="90000"/>
            </a:lnSpc>
            <a:spcBef>
              <a:spcPct val="0"/>
            </a:spcBef>
            <a:spcAft>
              <a:spcPct val="35000"/>
            </a:spcAft>
            <a:buNone/>
          </a:pPr>
          <a:r>
            <a:rPr lang="en-US" sz="2300" b="1" kern="1200" dirty="0" err="1">
              <a:solidFill>
                <a:schemeClr val="tx1"/>
              </a:solidFill>
            </a:rPr>
            <a:t>Microfibre</a:t>
          </a:r>
          <a:r>
            <a:rPr lang="en-US" sz="2300" b="1" kern="1200" dirty="0">
              <a:solidFill>
                <a:schemeClr val="tx1"/>
              </a:solidFill>
            </a:rPr>
            <a:t>/Plastic System</a:t>
          </a:r>
        </a:p>
        <a:p>
          <a:pPr marL="0" lvl="0" indent="0" algn="just" defTabSz="1022350">
            <a:lnSpc>
              <a:spcPct val="90000"/>
            </a:lnSpc>
            <a:spcBef>
              <a:spcPct val="0"/>
            </a:spcBef>
            <a:spcAft>
              <a:spcPct val="35000"/>
            </a:spcAft>
            <a:buNone/>
          </a:pPr>
          <a:r>
            <a:rPr lang="en-GB" sz="2150" b="0" u="none" kern="1200" dirty="0">
              <a:solidFill>
                <a:schemeClr val="tx1"/>
              </a:solidFill>
            </a:rPr>
            <a:t>•an optimised microfibre and plastic particulate retrieval system for use with environmental samples;</a:t>
          </a:r>
        </a:p>
        <a:p>
          <a:pPr marL="0" lvl="0" indent="0" algn="just" defTabSz="1022350">
            <a:lnSpc>
              <a:spcPct val="90000"/>
            </a:lnSpc>
            <a:spcBef>
              <a:spcPct val="0"/>
            </a:spcBef>
            <a:spcAft>
              <a:spcPct val="35000"/>
            </a:spcAft>
            <a:buNone/>
          </a:pPr>
          <a:r>
            <a:rPr lang="en-GB" sz="2150" b="0" u="none" kern="1200" dirty="0">
              <a:solidFill>
                <a:schemeClr val="tx1"/>
              </a:solidFill>
            </a:rPr>
            <a:t>•an image capture and plastic particulate finding system (device and software) using image processing and machine learning. </a:t>
          </a:r>
        </a:p>
        <a:p>
          <a:pPr marL="0" lvl="0" indent="0" algn="just" defTabSz="1022350">
            <a:lnSpc>
              <a:spcPct val="90000"/>
            </a:lnSpc>
            <a:spcBef>
              <a:spcPct val="0"/>
            </a:spcBef>
            <a:spcAft>
              <a:spcPct val="35000"/>
            </a:spcAft>
            <a:buNone/>
          </a:pPr>
          <a:r>
            <a:rPr lang="en-GB" sz="2150" b="0" u="none" kern="1200" dirty="0">
              <a:solidFill>
                <a:schemeClr val="tx1"/>
              </a:solidFill>
            </a:rPr>
            <a:t>•software for use in the automated identification and characterisation of </a:t>
          </a:r>
          <a:r>
            <a:rPr lang="en-GB" sz="2150" b="0" u="none" kern="1200" dirty="0" err="1">
              <a:solidFill>
                <a:schemeClr val="tx1"/>
              </a:solidFill>
            </a:rPr>
            <a:t>microplastics</a:t>
          </a:r>
          <a:r>
            <a:rPr lang="en-GB" sz="2150" b="0" u="none" kern="1200" dirty="0">
              <a:solidFill>
                <a:schemeClr val="tx1"/>
              </a:solidFill>
            </a:rPr>
            <a:t> providing additional quantification information, e.g. cross sectional shape and surface area. </a:t>
          </a:r>
        </a:p>
        <a:p>
          <a:pPr marL="0" lvl="0" indent="0" algn="just" defTabSz="1022350">
            <a:lnSpc>
              <a:spcPct val="90000"/>
            </a:lnSpc>
            <a:spcBef>
              <a:spcPct val="0"/>
            </a:spcBef>
            <a:spcAft>
              <a:spcPct val="35000"/>
            </a:spcAft>
            <a:buNone/>
          </a:pPr>
          <a:r>
            <a:rPr lang="en-GB" sz="2150" b="0" u="none" kern="1200" dirty="0">
              <a:solidFill>
                <a:schemeClr val="tx1"/>
              </a:solidFill>
            </a:rPr>
            <a:t>•a secure and automatically populated database to enable </a:t>
          </a:r>
          <a:r>
            <a:rPr lang="en-GB" sz="2150" b="0" u="none" kern="1200" dirty="0" err="1">
              <a:solidFill>
                <a:schemeClr val="tx1"/>
              </a:solidFill>
            </a:rPr>
            <a:t>microplastic</a:t>
          </a:r>
          <a:r>
            <a:rPr lang="en-GB" sz="2150" b="0" u="none" kern="1200" dirty="0">
              <a:solidFill>
                <a:schemeClr val="tx1"/>
              </a:solidFill>
            </a:rPr>
            <a:t> research to be compared including the cross-comparison of locations, polymer type and microfibre morphology. </a:t>
          </a:r>
          <a:endParaRPr lang="en-US" sz="2150" b="0" kern="1200" dirty="0">
            <a:solidFill>
              <a:schemeClr val="tx1"/>
            </a:solidFill>
          </a:endParaRPr>
        </a:p>
        <a:p>
          <a:pPr marL="0" lvl="0" indent="0" algn="just" defTabSz="1022350">
            <a:lnSpc>
              <a:spcPct val="90000"/>
            </a:lnSpc>
            <a:spcBef>
              <a:spcPct val="0"/>
            </a:spcBef>
            <a:spcAft>
              <a:spcPct val="35000"/>
            </a:spcAft>
            <a:buNone/>
          </a:pPr>
          <a:r>
            <a:rPr lang="en-US" sz="2300" b="1" kern="1200" dirty="0">
              <a:solidFill>
                <a:schemeClr val="tx1"/>
              </a:solidFill>
            </a:rPr>
            <a:t> </a:t>
          </a:r>
        </a:p>
      </dsp:txBody>
      <dsp:txXfrm>
        <a:off x="6916787" y="4276800"/>
        <a:ext cx="6703962" cy="4276800"/>
      </dsp:txXfrm>
    </dsp:sp>
    <dsp:sp modelId="{3F674328-0ED0-4094-99CA-8BB854880864}">
      <dsp:nvSpPr>
        <dsp:cNvPr id="0" name=""/>
        <dsp:cNvSpPr/>
      </dsp:nvSpPr>
      <dsp:spPr>
        <a:xfrm>
          <a:off x="8581927" y="349065"/>
          <a:ext cx="3560436" cy="356043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ACCB02-963B-421D-9831-41223C50A662}">
      <dsp:nvSpPr>
        <dsp:cNvPr id="0" name=""/>
        <dsp:cNvSpPr/>
      </dsp:nvSpPr>
      <dsp:spPr>
        <a:xfrm>
          <a:off x="544829" y="8553600"/>
          <a:ext cx="12531090" cy="1603800"/>
        </a:xfrm>
        <a:prstGeom prst="leftRightArrow">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wrap="square" lIns="99057" tIns="49528" rIns="99057" bIns="49528" numCol="1" anchor="t" anchorCtr="0" compatLnSpc="1">
            <a:prstTxWarp prst="textNoShape">
              <a:avLst/>
            </a:prstTxWarp>
          </a:bodyPr>
          <a:lstStyle>
            <a:lvl1pPr algn="l" eaLnBrk="1" hangingPunct="1">
              <a:defRPr sz="1300">
                <a:latin typeface="Book Antiqua" charset="0"/>
              </a:defRPr>
            </a:lvl1pPr>
          </a:lstStyle>
          <a:p>
            <a:pPr>
              <a:defRPr/>
            </a:pPr>
            <a:endParaRPr lang="en-US" altLang="en-US"/>
          </a:p>
        </p:txBody>
      </p:sp>
      <p:sp>
        <p:nvSpPr>
          <p:cNvPr id="3" name="Date Placeholder 2"/>
          <p:cNvSpPr>
            <a:spLocks noGrp="1"/>
          </p:cNvSpPr>
          <p:nvPr>
            <p:ph type="dt" idx="1"/>
          </p:nvPr>
        </p:nvSpPr>
        <p:spPr>
          <a:xfrm>
            <a:off x="4023092" y="0"/>
            <a:ext cx="3077739" cy="511651"/>
          </a:xfrm>
          <a:prstGeom prst="rect">
            <a:avLst/>
          </a:prstGeom>
        </p:spPr>
        <p:txBody>
          <a:bodyPr vert="horz" wrap="square" lIns="99057" tIns="49528" rIns="99057" bIns="49528" numCol="1" anchor="t" anchorCtr="0" compatLnSpc="1">
            <a:prstTxWarp prst="textNoShape">
              <a:avLst/>
            </a:prstTxWarp>
          </a:bodyPr>
          <a:lstStyle>
            <a:lvl1pPr algn="r" eaLnBrk="1" hangingPunct="1">
              <a:defRPr sz="1300">
                <a:latin typeface="Book Antiqua" charset="0"/>
              </a:defRPr>
            </a:lvl1pPr>
          </a:lstStyle>
          <a:p>
            <a:pPr>
              <a:defRPr/>
            </a:pPr>
            <a:fld id="{9CB91859-58A0-4E04-B50C-97F9EA842B7D}" type="datetime1">
              <a:rPr lang="en-US" altLang="en-US"/>
              <a:pPr>
                <a:defRPr/>
              </a:pPr>
              <a:t>1/26/2018</a:t>
            </a:fld>
            <a:endParaRPr lang="en-GB" altLang="en-US"/>
          </a:p>
        </p:txBody>
      </p:sp>
      <p:sp>
        <p:nvSpPr>
          <p:cNvPr id="4" name="Slide Image Placeholder 3"/>
          <p:cNvSpPr>
            <a:spLocks noGrp="1" noRot="1" noChangeAspect="1"/>
          </p:cNvSpPr>
          <p:nvPr>
            <p:ph type="sldImg" idx="2"/>
          </p:nvPr>
        </p:nvSpPr>
        <p:spPr>
          <a:xfrm>
            <a:off x="2112963" y="766763"/>
            <a:ext cx="2876550" cy="3838575"/>
          </a:xfrm>
          <a:prstGeom prst="rect">
            <a:avLst/>
          </a:prstGeom>
          <a:noFill/>
          <a:ln w="12700">
            <a:solidFill>
              <a:prstClr val="black"/>
            </a:solidFill>
          </a:ln>
        </p:spPr>
        <p:txBody>
          <a:bodyPr vert="horz" wrap="square" lIns="99057" tIns="49528" rIns="99057" bIns="49528" numCol="1" anchor="ctr" anchorCtr="0" compatLnSpc="1">
            <a:prstTxWarp prst="textNoShape">
              <a:avLst/>
            </a:prstTxWarp>
          </a:bodyPr>
          <a:lstStyle/>
          <a:p>
            <a:pPr lvl="0"/>
            <a:endParaRPr lang="en-US" altLang="en-US" noProof="0"/>
          </a:p>
        </p:txBody>
      </p:sp>
      <p:sp>
        <p:nvSpPr>
          <p:cNvPr id="5" name="Notes Placeholder 4"/>
          <p:cNvSpPr>
            <a:spLocks noGrp="1"/>
          </p:cNvSpPr>
          <p:nvPr>
            <p:ph type="body" sz="quarter" idx="3"/>
          </p:nvPr>
        </p:nvSpPr>
        <p:spPr>
          <a:xfrm>
            <a:off x="710248" y="4860687"/>
            <a:ext cx="5681980" cy="4604861"/>
          </a:xfrm>
          <a:prstGeom prst="rect">
            <a:avLst/>
          </a:prstGeom>
        </p:spPr>
        <p:txBody>
          <a:bodyPr vert="horz" wrap="square" lIns="99057" tIns="49528" rIns="99057" bIns="49528" numCol="1" anchor="t" anchorCtr="0" compatLnSpc="1">
            <a:prstTxWarp prst="textNoShape">
              <a:avLst/>
            </a:prstTxWarp>
            <a:normAutofit/>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6" name="Footer Placeholder 5"/>
          <p:cNvSpPr>
            <a:spLocks noGrp="1"/>
          </p:cNvSpPr>
          <p:nvPr>
            <p:ph type="ftr" sz="quarter" idx="4"/>
          </p:nvPr>
        </p:nvSpPr>
        <p:spPr>
          <a:xfrm>
            <a:off x="0" y="9719598"/>
            <a:ext cx="3077739" cy="511651"/>
          </a:xfrm>
          <a:prstGeom prst="rect">
            <a:avLst/>
          </a:prstGeom>
        </p:spPr>
        <p:txBody>
          <a:bodyPr vert="horz" wrap="square" lIns="99057" tIns="49528" rIns="99057" bIns="49528" numCol="1" anchor="b" anchorCtr="0" compatLnSpc="1">
            <a:prstTxWarp prst="textNoShape">
              <a:avLst/>
            </a:prstTxWarp>
          </a:bodyPr>
          <a:lstStyle>
            <a:lvl1pPr algn="l" eaLnBrk="1" hangingPunct="1">
              <a:defRPr sz="1300">
                <a:latin typeface="Book Antiqua" charset="0"/>
              </a:defRPr>
            </a:lvl1pPr>
          </a:lstStyle>
          <a:p>
            <a:pPr>
              <a:defRPr/>
            </a:pPr>
            <a:endParaRPr lang="en-US" altLang="en-US"/>
          </a:p>
        </p:txBody>
      </p:sp>
      <p:sp>
        <p:nvSpPr>
          <p:cNvPr id="7" name="Slide Number Placeholder 6"/>
          <p:cNvSpPr>
            <a:spLocks noGrp="1"/>
          </p:cNvSpPr>
          <p:nvPr>
            <p:ph type="sldNum" sz="quarter" idx="5"/>
          </p:nvPr>
        </p:nvSpPr>
        <p:spPr>
          <a:xfrm>
            <a:off x="4023092" y="9719598"/>
            <a:ext cx="3077739" cy="511651"/>
          </a:xfrm>
          <a:prstGeom prst="rect">
            <a:avLst/>
          </a:prstGeom>
        </p:spPr>
        <p:txBody>
          <a:bodyPr vert="horz" wrap="square" lIns="99057" tIns="49528" rIns="99057" bIns="49528" numCol="1" anchor="b" anchorCtr="0" compatLnSpc="1">
            <a:prstTxWarp prst="textNoShape">
              <a:avLst/>
            </a:prstTxWarp>
          </a:bodyPr>
          <a:lstStyle>
            <a:lvl1pPr algn="r" eaLnBrk="1" hangingPunct="1">
              <a:defRPr sz="1300" smtClean="0"/>
            </a:lvl1pPr>
          </a:lstStyle>
          <a:p>
            <a:pPr>
              <a:defRPr/>
            </a:pPr>
            <a:fld id="{CAB257A3-7081-4A67-A254-91AC0A0DF28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949325" rtl="0" eaLnBrk="0" fontAlgn="base" hangingPunct="0">
      <a:spcBef>
        <a:spcPct val="30000"/>
      </a:spcBef>
      <a:spcAft>
        <a:spcPct val="0"/>
      </a:spcAft>
      <a:defRPr sz="1300" kern="1200">
        <a:solidFill>
          <a:schemeClr val="tx1"/>
        </a:solidFill>
        <a:latin typeface="+mn-lt"/>
        <a:ea typeface="ヒラギノ角ゴ Pro W3" pitchFamily="100" charset="-128"/>
        <a:cs typeface="ヒラギノ角ゴ Pro W3" pitchFamily="100" charset="-128"/>
      </a:defRPr>
    </a:lvl1pPr>
    <a:lvl2pPr marL="473075" algn="l" defTabSz="949325" rtl="0" eaLnBrk="0" fontAlgn="base" hangingPunct="0">
      <a:spcBef>
        <a:spcPct val="30000"/>
      </a:spcBef>
      <a:spcAft>
        <a:spcPct val="0"/>
      </a:spcAft>
      <a:defRPr sz="1300" kern="1200">
        <a:solidFill>
          <a:schemeClr val="tx1"/>
        </a:solidFill>
        <a:latin typeface="+mn-lt"/>
        <a:ea typeface="ヒラギノ角ゴ Pro W3" pitchFamily="23" charset="-128"/>
        <a:cs typeface="+mn-cs"/>
      </a:defRPr>
    </a:lvl2pPr>
    <a:lvl3pPr marL="949325" algn="l" defTabSz="949325" rtl="0" eaLnBrk="0" fontAlgn="base" hangingPunct="0">
      <a:spcBef>
        <a:spcPct val="30000"/>
      </a:spcBef>
      <a:spcAft>
        <a:spcPct val="0"/>
      </a:spcAft>
      <a:defRPr sz="1300" kern="1200">
        <a:solidFill>
          <a:schemeClr val="tx1"/>
        </a:solidFill>
        <a:latin typeface="+mn-lt"/>
        <a:ea typeface="ヒラギノ角ゴ Pro W3" pitchFamily="23" charset="-128"/>
        <a:cs typeface="+mn-cs"/>
      </a:defRPr>
    </a:lvl3pPr>
    <a:lvl4pPr marL="1422400" algn="l" defTabSz="949325" rtl="0" eaLnBrk="0" fontAlgn="base" hangingPunct="0">
      <a:spcBef>
        <a:spcPct val="30000"/>
      </a:spcBef>
      <a:spcAft>
        <a:spcPct val="0"/>
      </a:spcAft>
      <a:defRPr sz="1300" kern="1200">
        <a:solidFill>
          <a:schemeClr val="tx1"/>
        </a:solidFill>
        <a:latin typeface="+mn-lt"/>
        <a:ea typeface="ヒラギノ角ゴ Pro W3" pitchFamily="23" charset="-128"/>
        <a:cs typeface="+mn-cs"/>
      </a:defRPr>
    </a:lvl4pPr>
    <a:lvl5pPr marL="1898650" algn="l" defTabSz="949325" rtl="0" eaLnBrk="0" fontAlgn="base" hangingPunct="0">
      <a:spcBef>
        <a:spcPct val="30000"/>
      </a:spcBef>
      <a:spcAft>
        <a:spcPct val="0"/>
      </a:spcAft>
      <a:defRPr sz="1300" kern="1200">
        <a:solidFill>
          <a:schemeClr val="tx1"/>
        </a:solidFill>
        <a:latin typeface="+mn-lt"/>
        <a:ea typeface="ヒラギノ角ゴ Pro W3" pitchFamily="23" charset="-128"/>
        <a:cs typeface="+mn-cs"/>
      </a:defRPr>
    </a:lvl5pPr>
    <a:lvl6pPr marL="2375874" algn="l" defTabSz="950350" rtl="0" eaLnBrk="1" latinLnBrk="0" hangingPunct="1">
      <a:defRPr sz="1300" kern="1200">
        <a:solidFill>
          <a:schemeClr val="tx1"/>
        </a:solidFill>
        <a:latin typeface="+mn-lt"/>
        <a:ea typeface="+mn-ea"/>
        <a:cs typeface="+mn-cs"/>
      </a:defRPr>
    </a:lvl6pPr>
    <a:lvl7pPr marL="2851049" algn="l" defTabSz="950350" rtl="0" eaLnBrk="1" latinLnBrk="0" hangingPunct="1">
      <a:defRPr sz="1300" kern="1200">
        <a:solidFill>
          <a:schemeClr val="tx1"/>
        </a:solidFill>
        <a:latin typeface="+mn-lt"/>
        <a:ea typeface="+mn-ea"/>
        <a:cs typeface="+mn-cs"/>
      </a:defRPr>
    </a:lvl7pPr>
    <a:lvl8pPr marL="3326224" algn="l" defTabSz="950350" rtl="0" eaLnBrk="1" latinLnBrk="0" hangingPunct="1">
      <a:defRPr sz="1300" kern="1200">
        <a:solidFill>
          <a:schemeClr val="tx1"/>
        </a:solidFill>
        <a:latin typeface="+mn-lt"/>
        <a:ea typeface="+mn-ea"/>
        <a:cs typeface="+mn-cs"/>
      </a:defRPr>
    </a:lvl8pPr>
    <a:lvl9pPr marL="3801399" algn="l" defTabSz="95035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ヒラギノ角ゴ Pro W3" pitchFamily="100" charset="-128"/>
              </a:defRPr>
            </a:lvl1pPr>
            <a:lvl2pPr marL="41091438" indent="-40596153">
              <a:spcBef>
                <a:spcPct val="30000"/>
              </a:spcBef>
              <a:defRPr sz="1400">
                <a:solidFill>
                  <a:schemeClr val="tx1"/>
                </a:solidFill>
                <a:latin typeface="Calibri" panose="020F0502020204030204" pitchFamily="34" charset="0"/>
                <a:ea typeface="ヒラギノ角ゴ Pro W3" pitchFamily="100" charset="-128"/>
              </a:defRPr>
            </a:lvl2pPr>
            <a:lvl3pPr marL="1238212" indent="-247642">
              <a:spcBef>
                <a:spcPct val="30000"/>
              </a:spcBef>
              <a:defRPr sz="1400">
                <a:solidFill>
                  <a:schemeClr val="tx1"/>
                </a:solidFill>
                <a:latin typeface="Calibri" panose="020F0502020204030204" pitchFamily="34" charset="0"/>
                <a:ea typeface="ヒラギノ角ゴ Pro W3" pitchFamily="100" charset="-128"/>
              </a:defRPr>
            </a:lvl3pPr>
            <a:lvl4pPr marL="1733497" indent="-247642">
              <a:spcBef>
                <a:spcPct val="30000"/>
              </a:spcBef>
              <a:defRPr sz="1400">
                <a:solidFill>
                  <a:schemeClr val="tx1"/>
                </a:solidFill>
                <a:latin typeface="Calibri" panose="020F0502020204030204" pitchFamily="34" charset="0"/>
                <a:ea typeface="ヒラギノ角ゴ Pro W3" pitchFamily="100" charset="-128"/>
              </a:defRPr>
            </a:lvl4pPr>
            <a:lvl5pPr marL="2228781" indent="-247642">
              <a:spcBef>
                <a:spcPct val="30000"/>
              </a:spcBef>
              <a:defRPr sz="1400">
                <a:solidFill>
                  <a:schemeClr val="tx1"/>
                </a:solidFill>
                <a:latin typeface="Calibri" panose="020F0502020204030204" pitchFamily="34" charset="0"/>
                <a:ea typeface="ヒラギノ角ゴ Pro W3" pitchFamily="100" charset="-128"/>
              </a:defRPr>
            </a:lvl5pPr>
            <a:lvl6pPr marL="2724066" indent="-247642" eaLnBrk="0" fontAlgn="base" hangingPunct="0">
              <a:spcBef>
                <a:spcPct val="30000"/>
              </a:spcBef>
              <a:spcAft>
                <a:spcPct val="0"/>
              </a:spcAft>
              <a:defRPr sz="1400">
                <a:solidFill>
                  <a:schemeClr val="tx1"/>
                </a:solidFill>
                <a:latin typeface="Calibri" panose="020F0502020204030204" pitchFamily="34" charset="0"/>
                <a:ea typeface="ヒラギノ角ゴ Pro W3" pitchFamily="100" charset="-128"/>
              </a:defRPr>
            </a:lvl6pPr>
            <a:lvl7pPr marL="3219351" indent="-247642" eaLnBrk="0" fontAlgn="base" hangingPunct="0">
              <a:spcBef>
                <a:spcPct val="30000"/>
              </a:spcBef>
              <a:spcAft>
                <a:spcPct val="0"/>
              </a:spcAft>
              <a:defRPr sz="1400">
                <a:solidFill>
                  <a:schemeClr val="tx1"/>
                </a:solidFill>
                <a:latin typeface="Calibri" panose="020F0502020204030204" pitchFamily="34" charset="0"/>
                <a:ea typeface="ヒラギノ角ゴ Pro W3" pitchFamily="100" charset="-128"/>
              </a:defRPr>
            </a:lvl7pPr>
            <a:lvl8pPr marL="3714636" indent="-247642" eaLnBrk="0" fontAlgn="base" hangingPunct="0">
              <a:spcBef>
                <a:spcPct val="30000"/>
              </a:spcBef>
              <a:spcAft>
                <a:spcPct val="0"/>
              </a:spcAft>
              <a:defRPr sz="1400">
                <a:solidFill>
                  <a:schemeClr val="tx1"/>
                </a:solidFill>
                <a:latin typeface="Calibri" panose="020F0502020204030204" pitchFamily="34" charset="0"/>
                <a:ea typeface="ヒラギノ角ゴ Pro W3" pitchFamily="100" charset="-128"/>
              </a:defRPr>
            </a:lvl8pPr>
            <a:lvl9pPr marL="4209920" indent="-247642" eaLnBrk="0" fontAlgn="base" hangingPunct="0">
              <a:spcBef>
                <a:spcPct val="30000"/>
              </a:spcBef>
              <a:spcAft>
                <a:spcPct val="0"/>
              </a:spcAft>
              <a:defRPr sz="1400">
                <a:solidFill>
                  <a:schemeClr val="tx1"/>
                </a:solidFill>
                <a:latin typeface="Calibri" panose="020F0502020204030204" pitchFamily="34" charset="0"/>
                <a:ea typeface="ヒラギノ角ゴ Pro W3" pitchFamily="100" charset="-128"/>
              </a:defRPr>
            </a:lvl9pPr>
          </a:lstStyle>
          <a:p>
            <a:pPr>
              <a:spcBef>
                <a:spcPct val="0"/>
              </a:spcBef>
            </a:pPr>
            <a:fld id="{995B495C-2068-4A60-9E07-991B6445C641}" type="slidenum">
              <a:rPr lang="en-GB" altLang="en-US" sz="1300">
                <a:latin typeface="Book Antiqua" panose="02040602050305030304" pitchFamily="18" charset="0"/>
              </a:rPr>
              <a:pPr>
                <a:spcBef>
                  <a:spcPct val="0"/>
                </a:spcBef>
              </a:pPr>
              <a:t>1</a:t>
            </a:fld>
            <a:endParaRPr lang="en-GB" altLang="en-US" sz="1300">
              <a:latin typeface="Book Antiqua" panose="0204060205030503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126" y="13419420"/>
            <a:ext cx="27537448" cy="9258334"/>
          </a:xfrm>
        </p:spPr>
        <p:txBody>
          <a:bodyPr/>
          <a:lstStyle/>
          <a:p>
            <a:r>
              <a:rPr lang="en-GB"/>
              <a:t>Click to edit Master title style</a:t>
            </a:r>
            <a:endParaRPr lang="en-US"/>
          </a:p>
        </p:txBody>
      </p:sp>
      <p:sp>
        <p:nvSpPr>
          <p:cNvPr id="3" name="Subtitle 2"/>
          <p:cNvSpPr>
            <a:spLocks noGrp="1"/>
          </p:cNvSpPr>
          <p:nvPr>
            <p:ph type="subTitle" idx="1"/>
          </p:nvPr>
        </p:nvSpPr>
        <p:spPr>
          <a:xfrm>
            <a:off x="4860251" y="24477448"/>
            <a:ext cx="22677199" cy="11038658"/>
          </a:xfrm>
        </p:spPr>
        <p:txBody>
          <a:bodyPr/>
          <a:lstStyle>
            <a:lvl1pPr marL="0" indent="0" algn="ctr">
              <a:buNone/>
              <a:defRPr/>
            </a:lvl1pPr>
            <a:lvl2pPr marL="475175" indent="0" algn="ctr">
              <a:buNone/>
              <a:defRPr/>
            </a:lvl2pPr>
            <a:lvl3pPr marL="950350" indent="0" algn="ctr">
              <a:buNone/>
              <a:defRPr/>
            </a:lvl3pPr>
            <a:lvl4pPr marL="1425525" indent="0" algn="ctr">
              <a:buNone/>
              <a:defRPr/>
            </a:lvl4pPr>
            <a:lvl5pPr marL="1900700" indent="0" algn="ctr">
              <a:buNone/>
              <a:defRPr/>
            </a:lvl5pPr>
            <a:lvl6pPr marL="2375874" indent="0" algn="ctr">
              <a:buNone/>
              <a:defRPr/>
            </a:lvl6pPr>
            <a:lvl7pPr marL="2851049" indent="0" algn="ctr">
              <a:buNone/>
              <a:defRPr/>
            </a:lvl7pPr>
            <a:lvl8pPr marL="3326224" indent="0" algn="ctr">
              <a:buNone/>
              <a:defRPr/>
            </a:lvl8pPr>
            <a:lvl9pPr marL="3801399" indent="0" algn="ctr">
              <a:buNone/>
              <a:defRPr/>
            </a:lvl9pPr>
          </a:lstStyle>
          <a:p>
            <a:r>
              <a:rPr lang="en-GB"/>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3A85BA6-3D1C-4D0C-9521-B0E798546F08}" type="slidenum">
              <a:rPr lang="en-GB" altLang="en-US"/>
              <a:pPr>
                <a:defRPr/>
              </a:pPr>
              <a:t>‹#›</a:t>
            </a:fld>
            <a:endParaRPr lang="en-GB" altLang="en-US"/>
          </a:p>
        </p:txBody>
      </p:sp>
    </p:spTree>
    <p:extLst>
      <p:ext uri="{BB962C8B-B14F-4D97-AF65-F5344CB8AC3E}">
        <p14:creationId xmlns:p14="http://schemas.microsoft.com/office/powerpoint/2010/main" val="286954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FF97912-1784-4A64-A1C8-7D096281ED81}" type="slidenum">
              <a:rPr lang="en-GB" altLang="en-US"/>
              <a:pPr>
                <a:defRPr/>
              </a:pPr>
              <a:t>‹#›</a:t>
            </a:fld>
            <a:endParaRPr lang="en-GB" altLang="en-US"/>
          </a:p>
        </p:txBody>
      </p:sp>
    </p:spTree>
    <p:extLst>
      <p:ext uri="{BB962C8B-B14F-4D97-AF65-F5344CB8AC3E}">
        <p14:creationId xmlns:p14="http://schemas.microsoft.com/office/powerpoint/2010/main" val="131997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90077" y="1730289"/>
            <a:ext cx="7288675" cy="368557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618949" y="1730289"/>
            <a:ext cx="21707871" cy="368557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DF11FE-6E47-4F66-985C-7677ED12D525}" type="slidenum">
              <a:rPr lang="en-GB" altLang="en-US"/>
              <a:pPr>
                <a:defRPr/>
              </a:pPr>
              <a:t>‹#›</a:t>
            </a:fld>
            <a:endParaRPr lang="en-GB" altLang="en-US"/>
          </a:p>
        </p:txBody>
      </p:sp>
    </p:spTree>
    <p:extLst>
      <p:ext uri="{BB962C8B-B14F-4D97-AF65-F5344CB8AC3E}">
        <p14:creationId xmlns:p14="http://schemas.microsoft.com/office/powerpoint/2010/main" val="143914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1B8B45-242A-4F33-B52F-614C537D1224}" type="slidenum">
              <a:rPr lang="en-GB" altLang="en-US"/>
              <a:pPr>
                <a:defRPr/>
              </a:pPr>
              <a:t>‹#›</a:t>
            </a:fld>
            <a:endParaRPr lang="en-GB" altLang="en-US"/>
          </a:p>
        </p:txBody>
      </p:sp>
    </p:spTree>
    <p:extLst>
      <p:ext uri="{BB962C8B-B14F-4D97-AF65-F5344CB8AC3E}">
        <p14:creationId xmlns:p14="http://schemas.microsoft.com/office/powerpoint/2010/main" val="255177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371" y="27757248"/>
            <a:ext cx="27537448" cy="8578808"/>
          </a:xfrm>
        </p:spPr>
        <p:txBody>
          <a:bodyPr anchor="t"/>
          <a:lstStyle>
            <a:lvl1pPr algn="l">
              <a:defRPr sz="4100" b="1" cap="all"/>
            </a:lvl1pPr>
          </a:lstStyle>
          <a:p>
            <a:r>
              <a:rPr lang="en-GB"/>
              <a:t>Click to edit Master title style</a:t>
            </a:r>
            <a:endParaRPr lang="en-US"/>
          </a:p>
        </p:txBody>
      </p:sp>
      <p:sp>
        <p:nvSpPr>
          <p:cNvPr id="3" name="Text Placeholder 2"/>
          <p:cNvSpPr>
            <a:spLocks noGrp="1"/>
          </p:cNvSpPr>
          <p:nvPr>
            <p:ph type="body" idx="1"/>
          </p:nvPr>
        </p:nvSpPr>
        <p:spPr>
          <a:xfrm>
            <a:off x="2559371" y="18308454"/>
            <a:ext cx="27537448" cy="9448794"/>
          </a:xfrm>
        </p:spPr>
        <p:txBody>
          <a:bodyPr anchor="b"/>
          <a:lstStyle>
            <a:lvl1pPr marL="0" indent="0">
              <a:buNone/>
              <a:defRPr sz="2000"/>
            </a:lvl1pPr>
            <a:lvl2pPr marL="475175" indent="0">
              <a:buNone/>
              <a:defRPr sz="1900"/>
            </a:lvl2pPr>
            <a:lvl3pPr marL="950350" indent="0">
              <a:buNone/>
              <a:defRPr sz="1600"/>
            </a:lvl3pPr>
            <a:lvl4pPr marL="1425525" indent="0">
              <a:buNone/>
              <a:defRPr sz="1500"/>
            </a:lvl4pPr>
            <a:lvl5pPr marL="1900700" indent="0">
              <a:buNone/>
              <a:defRPr sz="1500"/>
            </a:lvl5pPr>
            <a:lvl6pPr marL="2375874" indent="0">
              <a:buNone/>
              <a:defRPr sz="1500"/>
            </a:lvl6pPr>
            <a:lvl7pPr marL="2851049" indent="0">
              <a:buNone/>
              <a:defRPr sz="1500"/>
            </a:lvl7pPr>
            <a:lvl8pPr marL="3326224" indent="0">
              <a:buNone/>
              <a:defRPr sz="1500"/>
            </a:lvl8pPr>
            <a:lvl9pPr marL="3801399" indent="0">
              <a:buNone/>
              <a:defRPr sz="15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F42375B-3B51-4AD1-AB62-64ADE7938AC0}" type="slidenum">
              <a:rPr lang="en-GB" altLang="en-US"/>
              <a:pPr>
                <a:defRPr/>
              </a:pPr>
              <a:t>‹#›</a:t>
            </a:fld>
            <a:endParaRPr lang="en-GB" altLang="en-US"/>
          </a:p>
        </p:txBody>
      </p:sp>
    </p:spTree>
    <p:extLst>
      <p:ext uri="{BB962C8B-B14F-4D97-AF65-F5344CB8AC3E}">
        <p14:creationId xmlns:p14="http://schemas.microsoft.com/office/powerpoint/2010/main" val="40163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18951" y="10078286"/>
            <a:ext cx="14497422" cy="28507793"/>
          </a:xfrm>
        </p:spPr>
        <p:txBody>
          <a:bodyPr/>
          <a:lstStyle>
            <a:lvl1pPr>
              <a:defRPr sz="2900"/>
            </a:lvl1pPr>
            <a:lvl2pPr>
              <a:defRPr sz="25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16279630" y="10078286"/>
            <a:ext cx="14499122" cy="28507793"/>
          </a:xfrm>
        </p:spPr>
        <p:txBody>
          <a:bodyPr/>
          <a:lstStyle>
            <a:lvl1pPr>
              <a:defRPr sz="2900"/>
            </a:lvl1pPr>
            <a:lvl2pPr>
              <a:defRPr sz="25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63C7CF5-DAE3-4F13-9BCE-944820D02237}" type="slidenum">
              <a:rPr lang="en-GB" altLang="en-US"/>
              <a:pPr>
                <a:defRPr/>
              </a:pPr>
              <a:t>‹#›</a:t>
            </a:fld>
            <a:endParaRPr lang="en-GB" altLang="en-US"/>
          </a:p>
        </p:txBody>
      </p:sp>
    </p:spTree>
    <p:extLst>
      <p:ext uri="{BB962C8B-B14F-4D97-AF65-F5344CB8AC3E}">
        <p14:creationId xmlns:p14="http://schemas.microsoft.com/office/powerpoint/2010/main" val="381136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0653" y="1730289"/>
            <a:ext cx="29156398" cy="7198774"/>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620653" y="9668310"/>
            <a:ext cx="14313759" cy="4030345"/>
          </a:xfrm>
        </p:spPr>
        <p:txBody>
          <a:bodyPr anchor="b"/>
          <a:lstStyle>
            <a:lvl1pPr marL="0" indent="0">
              <a:buNone/>
              <a:defRPr sz="2500" b="1"/>
            </a:lvl1pPr>
            <a:lvl2pPr marL="475175" indent="0">
              <a:buNone/>
              <a:defRPr sz="2000" b="1"/>
            </a:lvl2pPr>
            <a:lvl3pPr marL="950350" indent="0">
              <a:buNone/>
              <a:defRPr sz="1900" b="1"/>
            </a:lvl3pPr>
            <a:lvl4pPr marL="1425525" indent="0">
              <a:buNone/>
              <a:defRPr sz="1600" b="1"/>
            </a:lvl4pPr>
            <a:lvl5pPr marL="1900700" indent="0">
              <a:buNone/>
              <a:defRPr sz="1600" b="1"/>
            </a:lvl5pPr>
            <a:lvl6pPr marL="2375874" indent="0">
              <a:buNone/>
              <a:defRPr sz="1600" b="1"/>
            </a:lvl6pPr>
            <a:lvl7pPr marL="2851049" indent="0">
              <a:buNone/>
              <a:defRPr sz="1600" b="1"/>
            </a:lvl7pPr>
            <a:lvl8pPr marL="3326224" indent="0">
              <a:buNone/>
              <a:defRPr sz="1600" b="1"/>
            </a:lvl8pPr>
            <a:lvl9pPr marL="3801399" indent="0">
              <a:buNone/>
              <a:defRPr sz="1600" b="1"/>
            </a:lvl9pPr>
          </a:lstStyle>
          <a:p>
            <a:pPr lvl="0"/>
            <a:r>
              <a:rPr lang="en-GB"/>
              <a:t>Click to edit Master text styles</a:t>
            </a:r>
          </a:p>
        </p:txBody>
      </p:sp>
      <p:sp>
        <p:nvSpPr>
          <p:cNvPr id="4" name="Content Placeholder 3"/>
          <p:cNvSpPr>
            <a:spLocks noGrp="1"/>
          </p:cNvSpPr>
          <p:nvPr>
            <p:ph sz="half" idx="2"/>
          </p:nvPr>
        </p:nvSpPr>
        <p:spPr>
          <a:xfrm>
            <a:off x="1620653" y="13698655"/>
            <a:ext cx="14313759" cy="24887422"/>
          </a:xfrm>
        </p:spPr>
        <p:txBody>
          <a:bodyPr/>
          <a:lstStyle>
            <a:lvl1pPr>
              <a:defRPr sz="25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16458188" y="9668310"/>
            <a:ext cx="14318861" cy="4030345"/>
          </a:xfrm>
        </p:spPr>
        <p:txBody>
          <a:bodyPr anchor="b"/>
          <a:lstStyle>
            <a:lvl1pPr marL="0" indent="0">
              <a:buNone/>
              <a:defRPr sz="2500" b="1"/>
            </a:lvl1pPr>
            <a:lvl2pPr marL="475175" indent="0">
              <a:buNone/>
              <a:defRPr sz="2000" b="1"/>
            </a:lvl2pPr>
            <a:lvl3pPr marL="950350" indent="0">
              <a:buNone/>
              <a:defRPr sz="1900" b="1"/>
            </a:lvl3pPr>
            <a:lvl4pPr marL="1425525" indent="0">
              <a:buNone/>
              <a:defRPr sz="1600" b="1"/>
            </a:lvl4pPr>
            <a:lvl5pPr marL="1900700" indent="0">
              <a:buNone/>
              <a:defRPr sz="1600" b="1"/>
            </a:lvl5pPr>
            <a:lvl6pPr marL="2375874" indent="0">
              <a:buNone/>
              <a:defRPr sz="1600" b="1"/>
            </a:lvl6pPr>
            <a:lvl7pPr marL="2851049" indent="0">
              <a:buNone/>
              <a:defRPr sz="1600" b="1"/>
            </a:lvl7pPr>
            <a:lvl8pPr marL="3326224" indent="0">
              <a:buNone/>
              <a:defRPr sz="1600" b="1"/>
            </a:lvl8pPr>
            <a:lvl9pPr marL="380139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16458188" y="13698655"/>
            <a:ext cx="14318861" cy="24887422"/>
          </a:xfrm>
        </p:spPr>
        <p:txBody>
          <a:bodyPr/>
          <a:lstStyle>
            <a:lvl1pPr>
              <a:defRPr sz="25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140C4D0-1481-4088-9D6B-7E30077F5D6D}" type="slidenum">
              <a:rPr lang="en-GB" altLang="en-US"/>
              <a:pPr>
                <a:defRPr/>
              </a:pPr>
              <a:t>‹#›</a:t>
            </a:fld>
            <a:endParaRPr lang="en-GB" altLang="en-US"/>
          </a:p>
        </p:txBody>
      </p:sp>
    </p:spTree>
    <p:extLst>
      <p:ext uri="{BB962C8B-B14F-4D97-AF65-F5344CB8AC3E}">
        <p14:creationId xmlns:p14="http://schemas.microsoft.com/office/powerpoint/2010/main" val="394918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B6C2697-94BC-404B-AEBA-E5258DA0CA7E}" type="slidenum">
              <a:rPr lang="en-GB" altLang="en-US"/>
              <a:pPr>
                <a:defRPr/>
              </a:pPr>
              <a:t>‹#›</a:t>
            </a:fld>
            <a:endParaRPr lang="en-GB" altLang="en-US"/>
          </a:p>
        </p:txBody>
      </p:sp>
    </p:spTree>
    <p:extLst>
      <p:ext uri="{BB962C8B-B14F-4D97-AF65-F5344CB8AC3E}">
        <p14:creationId xmlns:p14="http://schemas.microsoft.com/office/powerpoint/2010/main" val="4199316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A0D262F-F5B3-4CA2-8895-F45FDF57FE92}" type="slidenum">
              <a:rPr lang="en-GB" altLang="en-US"/>
              <a:pPr>
                <a:defRPr/>
              </a:pPr>
              <a:t>‹#›</a:t>
            </a:fld>
            <a:endParaRPr lang="en-GB" altLang="en-US"/>
          </a:p>
        </p:txBody>
      </p:sp>
    </p:spTree>
    <p:extLst>
      <p:ext uri="{BB962C8B-B14F-4D97-AF65-F5344CB8AC3E}">
        <p14:creationId xmlns:p14="http://schemas.microsoft.com/office/powerpoint/2010/main" val="55439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651" y="1720605"/>
            <a:ext cx="10657518" cy="7318216"/>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12665901" y="1720604"/>
            <a:ext cx="18111149" cy="36865473"/>
          </a:xfrm>
        </p:spPr>
        <p:txBody>
          <a:bodyPr/>
          <a:lstStyle>
            <a:lvl1pPr>
              <a:defRPr sz="3400"/>
            </a:lvl1pPr>
            <a:lvl2pPr>
              <a:defRPr sz="29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620651" y="9038821"/>
            <a:ext cx="10657518" cy="29547257"/>
          </a:xfrm>
        </p:spPr>
        <p:txBody>
          <a:bodyPr/>
          <a:lstStyle>
            <a:lvl1pPr marL="0" indent="0">
              <a:buNone/>
              <a:defRPr sz="1500"/>
            </a:lvl1pPr>
            <a:lvl2pPr marL="475175" indent="0">
              <a:buNone/>
              <a:defRPr sz="1300"/>
            </a:lvl2pPr>
            <a:lvl3pPr marL="950350" indent="0">
              <a:buNone/>
              <a:defRPr sz="1000"/>
            </a:lvl3pPr>
            <a:lvl4pPr marL="1425525" indent="0">
              <a:buNone/>
              <a:defRPr sz="900"/>
            </a:lvl4pPr>
            <a:lvl5pPr marL="1900700" indent="0">
              <a:buNone/>
              <a:defRPr sz="900"/>
            </a:lvl5pPr>
            <a:lvl6pPr marL="2375874" indent="0">
              <a:buNone/>
              <a:defRPr sz="900"/>
            </a:lvl6pPr>
            <a:lvl7pPr marL="2851049" indent="0">
              <a:buNone/>
              <a:defRPr sz="900"/>
            </a:lvl7pPr>
            <a:lvl8pPr marL="3326224" indent="0">
              <a:buNone/>
              <a:defRPr sz="900"/>
            </a:lvl8pPr>
            <a:lvl9pPr marL="3801399"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5D2C84A-8696-4653-B80A-1A623DE98979}" type="slidenum">
              <a:rPr lang="en-GB" altLang="en-US"/>
              <a:pPr>
                <a:defRPr/>
              </a:pPr>
              <a:t>‹#›</a:t>
            </a:fld>
            <a:endParaRPr lang="en-GB" altLang="en-US"/>
          </a:p>
        </p:txBody>
      </p:sp>
    </p:spTree>
    <p:extLst>
      <p:ext uri="{BB962C8B-B14F-4D97-AF65-F5344CB8AC3E}">
        <p14:creationId xmlns:p14="http://schemas.microsoft.com/office/powerpoint/2010/main" val="300843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49958" y="30236468"/>
            <a:ext cx="19439300" cy="3570335"/>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6349958" y="3859255"/>
            <a:ext cx="19439300" cy="25917201"/>
          </a:xfrm>
        </p:spPr>
        <p:txBody>
          <a:bodyPr/>
          <a:lstStyle>
            <a:lvl1pPr marL="0" indent="0">
              <a:buNone/>
              <a:defRPr sz="3400"/>
            </a:lvl1pPr>
            <a:lvl2pPr marL="475175" indent="0">
              <a:buNone/>
              <a:defRPr sz="2900"/>
            </a:lvl2pPr>
            <a:lvl3pPr marL="950350" indent="0">
              <a:buNone/>
              <a:defRPr sz="2500"/>
            </a:lvl3pPr>
            <a:lvl4pPr marL="1425525" indent="0">
              <a:buNone/>
              <a:defRPr sz="2000"/>
            </a:lvl4pPr>
            <a:lvl5pPr marL="1900700" indent="0">
              <a:buNone/>
              <a:defRPr sz="2000"/>
            </a:lvl5pPr>
            <a:lvl6pPr marL="2375874" indent="0">
              <a:buNone/>
              <a:defRPr sz="2000"/>
            </a:lvl6pPr>
            <a:lvl7pPr marL="2851049" indent="0">
              <a:buNone/>
              <a:defRPr sz="2000"/>
            </a:lvl7pPr>
            <a:lvl8pPr marL="3326224" indent="0">
              <a:buNone/>
              <a:defRPr sz="2000"/>
            </a:lvl8pPr>
            <a:lvl9pPr marL="3801399" indent="0">
              <a:buNone/>
              <a:defRPr sz="2000"/>
            </a:lvl9pPr>
          </a:lstStyle>
          <a:p>
            <a:pPr lvl="0"/>
            <a:endParaRPr lang="en-US" noProof="0" dirty="0"/>
          </a:p>
        </p:txBody>
      </p:sp>
      <p:sp>
        <p:nvSpPr>
          <p:cNvPr id="4" name="Text Placeholder 3"/>
          <p:cNvSpPr>
            <a:spLocks noGrp="1"/>
          </p:cNvSpPr>
          <p:nvPr>
            <p:ph type="body" sz="half" idx="2"/>
          </p:nvPr>
        </p:nvSpPr>
        <p:spPr>
          <a:xfrm>
            <a:off x="6349958" y="33806802"/>
            <a:ext cx="19439300" cy="5069809"/>
          </a:xfrm>
        </p:spPr>
        <p:txBody>
          <a:bodyPr/>
          <a:lstStyle>
            <a:lvl1pPr marL="0" indent="0">
              <a:buNone/>
              <a:defRPr sz="1500"/>
            </a:lvl1pPr>
            <a:lvl2pPr marL="475175" indent="0">
              <a:buNone/>
              <a:defRPr sz="1300"/>
            </a:lvl2pPr>
            <a:lvl3pPr marL="950350" indent="0">
              <a:buNone/>
              <a:defRPr sz="1000"/>
            </a:lvl3pPr>
            <a:lvl4pPr marL="1425525" indent="0">
              <a:buNone/>
              <a:defRPr sz="900"/>
            </a:lvl4pPr>
            <a:lvl5pPr marL="1900700" indent="0">
              <a:buNone/>
              <a:defRPr sz="900"/>
            </a:lvl5pPr>
            <a:lvl6pPr marL="2375874" indent="0">
              <a:buNone/>
              <a:defRPr sz="900"/>
            </a:lvl6pPr>
            <a:lvl7pPr marL="2851049" indent="0">
              <a:buNone/>
              <a:defRPr sz="900"/>
            </a:lvl7pPr>
            <a:lvl8pPr marL="3326224" indent="0">
              <a:buNone/>
              <a:defRPr sz="900"/>
            </a:lvl8pPr>
            <a:lvl9pPr marL="3801399"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1D40CD9-C6AD-48B8-9D6D-DEB38CDB94C4}" type="slidenum">
              <a:rPr lang="en-GB" altLang="en-US"/>
              <a:pPr>
                <a:defRPr/>
              </a:pPr>
              <a:t>‹#›</a:t>
            </a:fld>
            <a:endParaRPr lang="en-GB" altLang="en-US"/>
          </a:p>
        </p:txBody>
      </p:sp>
    </p:spTree>
    <p:extLst>
      <p:ext uri="{BB962C8B-B14F-4D97-AF65-F5344CB8AC3E}">
        <p14:creationId xmlns:p14="http://schemas.microsoft.com/office/powerpoint/2010/main" val="284808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17663" y="1730375"/>
            <a:ext cx="29162375" cy="719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1924" tIns="215962" rIns="431924" bIns="215962"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1617663" y="10077450"/>
            <a:ext cx="29162375" cy="285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1924" tIns="215962" rIns="431924" bIns="215962"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1617663" y="39336663"/>
            <a:ext cx="7561262" cy="3000375"/>
          </a:xfrm>
          <a:prstGeom prst="rect">
            <a:avLst/>
          </a:prstGeom>
          <a:noFill/>
          <a:ln w="9525">
            <a:noFill/>
            <a:miter lim="800000"/>
            <a:headEnd/>
            <a:tailEnd/>
          </a:ln>
          <a:effectLst/>
        </p:spPr>
        <p:txBody>
          <a:bodyPr vert="horz" wrap="square" lIns="431924" tIns="215962" rIns="431924" bIns="215962" numCol="1" anchor="t" anchorCtr="0" compatLnSpc="1">
            <a:prstTxWarp prst="textNoShape">
              <a:avLst/>
            </a:prstTxWarp>
          </a:bodyPr>
          <a:lstStyle>
            <a:lvl1pPr algn="l" eaLnBrk="1" hangingPunct="1">
              <a:defRPr sz="6600">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11069638" y="39336663"/>
            <a:ext cx="10258425" cy="3000375"/>
          </a:xfrm>
          <a:prstGeom prst="rect">
            <a:avLst/>
          </a:prstGeom>
          <a:noFill/>
          <a:ln w="9525">
            <a:noFill/>
            <a:miter lim="800000"/>
            <a:headEnd/>
            <a:tailEnd/>
          </a:ln>
          <a:effectLst/>
        </p:spPr>
        <p:txBody>
          <a:bodyPr vert="horz" wrap="square" lIns="431924" tIns="215962" rIns="431924" bIns="215962" numCol="1" anchor="t" anchorCtr="0" compatLnSpc="1">
            <a:prstTxWarp prst="textNoShape">
              <a:avLst/>
            </a:prstTxWarp>
          </a:bodyPr>
          <a:lstStyle>
            <a:lvl1pPr algn="ctr" eaLnBrk="1" hangingPunct="1">
              <a:defRPr sz="6600">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23218775" y="39336663"/>
            <a:ext cx="7561263" cy="3000375"/>
          </a:xfrm>
          <a:prstGeom prst="rect">
            <a:avLst/>
          </a:prstGeom>
          <a:noFill/>
          <a:ln w="9525">
            <a:noFill/>
            <a:miter lim="800000"/>
            <a:headEnd/>
            <a:tailEnd/>
          </a:ln>
          <a:effectLst/>
        </p:spPr>
        <p:txBody>
          <a:bodyPr vert="horz" wrap="square" lIns="431924" tIns="215962" rIns="431924" bIns="215962" numCol="1" anchor="t" anchorCtr="0" compatLnSpc="1">
            <a:prstTxWarp prst="textNoShape">
              <a:avLst/>
            </a:prstTxWarp>
          </a:bodyPr>
          <a:lstStyle>
            <a:lvl1pPr algn="r" eaLnBrk="1" hangingPunct="1">
              <a:defRPr sz="6600" smtClean="0">
                <a:latin typeface="Arial" panose="020B0604020202020204" pitchFamily="34" charset="0"/>
              </a:defRPr>
            </a:lvl1pPr>
          </a:lstStyle>
          <a:p>
            <a:pPr>
              <a:defRPr/>
            </a:pPr>
            <a:fld id="{DA6D3C7A-79AC-42DF-9A75-772C11C3E99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6413" rtl="0" eaLnBrk="0" fontAlgn="base" hangingPunct="0">
        <a:spcBef>
          <a:spcPct val="0"/>
        </a:spcBef>
        <a:spcAft>
          <a:spcPct val="0"/>
        </a:spcAft>
        <a:defRPr sz="20800">
          <a:solidFill>
            <a:schemeClr val="tx2"/>
          </a:solidFill>
          <a:latin typeface="+mj-lt"/>
          <a:ea typeface="ヒラギノ角ゴ Pro W3" pitchFamily="-60" charset="-128"/>
          <a:cs typeface="ヒラギノ角ゴ Pro W3" pitchFamily="-60" charset="-128"/>
        </a:defRPr>
      </a:lvl1pPr>
      <a:lvl2pPr algn="ctr" defTabSz="4316413" rtl="0" eaLnBrk="0" fontAlgn="base" hangingPunct="0">
        <a:spcBef>
          <a:spcPct val="0"/>
        </a:spcBef>
        <a:spcAft>
          <a:spcPct val="0"/>
        </a:spcAft>
        <a:defRPr sz="20800">
          <a:solidFill>
            <a:schemeClr val="tx2"/>
          </a:solidFill>
          <a:latin typeface="Arial" pitchFamily="-60" charset="0"/>
          <a:ea typeface="ヒラギノ角ゴ Pro W3" pitchFamily="-60" charset="-128"/>
          <a:cs typeface="ヒラギノ角ゴ Pro W3" pitchFamily="-60" charset="-128"/>
        </a:defRPr>
      </a:lvl2pPr>
      <a:lvl3pPr algn="ctr" defTabSz="4316413" rtl="0" eaLnBrk="0" fontAlgn="base" hangingPunct="0">
        <a:spcBef>
          <a:spcPct val="0"/>
        </a:spcBef>
        <a:spcAft>
          <a:spcPct val="0"/>
        </a:spcAft>
        <a:defRPr sz="20800">
          <a:solidFill>
            <a:schemeClr val="tx2"/>
          </a:solidFill>
          <a:latin typeface="Arial" pitchFamily="-60" charset="0"/>
          <a:ea typeface="ヒラギノ角ゴ Pro W3" pitchFamily="-60" charset="-128"/>
          <a:cs typeface="ヒラギノ角ゴ Pro W3" pitchFamily="-60" charset="-128"/>
        </a:defRPr>
      </a:lvl3pPr>
      <a:lvl4pPr algn="ctr" defTabSz="4316413" rtl="0" eaLnBrk="0" fontAlgn="base" hangingPunct="0">
        <a:spcBef>
          <a:spcPct val="0"/>
        </a:spcBef>
        <a:spcAft>
          <a:spcPct val="0"/>
        </a:spcAft>
        <a:defRPr sz="20800">
          <a:solidFill>
            <a:schemeClr val="tx2"/>
          </a:solidFill>
          <a:latin typeface="Arial" pitchFamily="-60" charset="0"/>
          <a:ea typeface="ヒラギノ角ゴ Pro W3" pitchFamily="-60" charset="-128"/>
          <a:cs typeface="ヒラギノ角ゴ Pro W3" pitchFamily="-60" charset="-128"/>
        </a:defRPr>
      </a:lvl4pPr>
      <a:lvl5pPr algn="ctr" defTabSz="4316413" rtl="0" eaLnBrk="0" fontAlgn="base" hangingPunct="0">
        <a:spcBef>
          <a:spcPct val="0"/>
        </a:spcBef>
        <a:spcAft>
          <a:spcPct val="0"/>
        </a:spcAft>
        <a:defRPr sz="20800">
          <a:solidFill>
            <a:schemeClr val="tx2"/>
          </a:solidFill>
          <a:latin typeface="Arial" pitchFamily="-60" charset="0"/>
          <a:ea typeface="ヒラギノ角ゴ Pro W3" pitchFamily="-60" charset="-128"/>
          <a:cs typeface="ヒラギノ角ゴ Pro W3" pitchFamily="-60" charset="-128"/>
        </a:defRPr>
      </a:lvl5pPr>
      <a:lvl6pPr marL="475175" algn="ctr" defTabSz="4319472" rtl="0" fontAlgn="base">
        <a:spcBef>
          <a:spcPct val="0"/>
        </a:spcBef>
        <a:spcAft>
          <a:spcPct val="0"/>
        </a:spcAft>
        <a:defRPr sz="20800">
          <a:solidFill>
            <a:schemeClr val="tx2"/>
          </a:solidFill>
          <a:latin typeface="Arial" pitchFamily="-60" charset="0"/>
        </a:defRPr>
      </a:lvl6pPr>
      <a:lvl7pPr marL="950350" algn="ctr" defTabSz="4319472" rtl="0" fontAlgn="base">
        <a:spcBef>
          <a:spcPct val="0"/>
        </a:spcBef>
        <a:spcAft>
          <a:spcPct val="0"/>
        </a:spcAft>
        <a:defRPr sz="20800">
          <a:solidFill>
            <a:schemeClr val="tx2"/>
          </a:solidFill>
          <a:latin typeface="Arial" pitchFamily="-60" charset="0"/>
        </a:defRPr>
      </a:lvl7pPr>
      <a:lvl8pPr marL="1425525" algn="ctr" defTabSz="4319472" rtl="0" fontAlgn="base">
        <a:spcBef>
          <a:spcPct val="0"/>
        </a:spcBef>
        <a:spcAft>
          <a:spcPct val="0"/>
        </a:spcAft>
        <a:defRPr sz="20800">
          <a:solidFill>
            <a:schemeClr val="tx2"/>
          </a:solidFill>
          <a:latin typeface="Arial" pitchFamily="-60" charset="0"/>
        </a:defRPr>
      </a:lvl8pPr>
      <a:lvl9pPr marL="1900700" algn="ctr" defTabSz="4319472" rtl="0" fontAlgn="base">
        <a:spcBef>
          <a:spcPct val="0"/>
        </a:spcBef>
        <a:spcAft>
          <a:spcPct val="0"/>
        </a:spcAft>
        <a:defRPr sz="20800">
          <a:solidFill>
            <a:schemeClr val="tx2"/>
          </a:solidFill>
          <a:latin typeface="Arial" pitchFamily="-60" charset="0"/>
        </a:defRPr>
      </a:lvl9pPr>
    </p:titleStyle>
    <p:bodyStyle>
      <a:lvl1pPr marL="1617663" indent="-1617663" algn="l" defTabSz="4316413" rtl="0" eaLnBrk="0" fontAlgn="base" hangingPunct="0">
        <a:spcBef>
          <a:spcPct val="20000"/>
        </a:spcBef>
        <a:spcAft>
          <a:spcPct val="0"/>
        </a:spcAft>
        <a:buChar char="•"/>
        <a:defRPr sz="15100">
          <a:solidFill>
            <a:schemeClr val="tx1"/>
          </a:solidFill>
          <a:latin typeface="+mn-lt"/>
          <a:ea typeface="ヒラギノ角ゴ Pro W3" pitchFamily="-60" charset="-128"/>
          <a:cs typeface="ヒラギノ角ゴ Pro W3" pitchFamily="-60" charset="-128"/>
        </a:defRPr>
      </a:lvl1pPr>
      <a:lvl2pPr marL="3508375" indent="-1349375" algn="l" defTabSz="4316413" rtl="0" eaLnBrk="0" fontAlgn="base" hangingPunct="0">
        <a:spcBef>
          <a:spcPct val="20000"/>
        </a:spcBef>
        <a:spcAft>
          <a:spcPct val="0"/>
        </a:spcAft>
        <a:buChar char="–"/>
        <a:defRPr sz="13200">
          <a:solidFill>
            <a:schemeClr val="tx1"/>
          </a:solidFill>
          <a:latin typeface="+mn-lt"/>
          <a:ea typeface="ヒラギノ角ゴ Pro W3" pitchFamily="-60" charset="-128"/>
        </a:defRPr>
      </a:lvl2pPr>
      <a:lvl3pPr marL="5397500" indent="-1076325" algn="l" defTabSz="4316413" rtl="0" eaLnBrk="0" fontAlgn="base" hangingPunct="0">
        <a:spcBef>
          <a:spcPct val="20000"/>
        </a:spcBef>
        <a:spcAft>
          <a:spcPct val="0"/>
        </a:spcAft>
        <a:buChar char="•"/>
        <a:defRPr sz="11300">
          <a:solidFill>
            <a:schemeClr val="tx1"/>
          </a:solidFill>
          <a:latin typeface="+mn-lt"/>
          <a:ea typeface="ヒラギノ角ゴ Pro W3" pitchFamily="-60" charset="-128"/>
        </a:defRPr>
      </a:lvl3pPr>
      <a:lvl4pPr marL="7556500" indent="-1076325" algn="l" defTabSz="4316413" rtl="0" eaLnBrk="0" fontAlgn="base" hangingPunct="0">
        <a:spcBef>
          <a:spcPct val="20000"/>
        </a:spcBef>
        <a:spcAft>
          <a:spcPct val="0"/>
        </a:spcAft>
        <a:buChar char="–"/>
        <a:defRPr sz="9500">
          <a:solidFill>
            <a:schemeClr val="tx1"/>
          </a:solidFill>
          <a:latin typeface="+mn-lt"/>
          <a:ea typeface="ヒラギノ角ゴ Pro W3" pitchFamily="-60" charset="-128"/>
        </a:defRPr>
      </a:lvl4pPr>
      <a:lvl5pPr marL="9717088" indent="-1076325" algn="l" defTabSz="4316413" rtl="0" eaLnBrk="0" fontAlgn="base" hangingPunct="0">
        <a:spcBef>
          <a:spcPct val="20000"/>
        </a:spcBef>
        <a:spcAft>
          <a:spcPct val="0"/>
        </a:spcAft>
        <a:buChar char="»"/>
        <a:defRPr sz="9500">
          <a:solidFill>
            <a:schemeClr val="tx1"/>
          </a:solidFill>
          <a:latin typeface="+mn-lt"/>
          <a:ea typeface="ヒラギノ角ゴ Pro W3" pitchFamily="-60" charset="-128"/>
        </a:defRPr>
      </a:lvl5pPr>
      <a:lvl6pPr marL="10193161" indent="-1079043" algn="l" defTabSz="4319472" rtl="0" fontAlgn="base">
        <a:spcBef>
          <a:spcPct val="20000"/>
        </a:spcBef>
        <a:spcAft>
          <a:spcPct val="0"/>
        </a:spcAft>
        <a:buChar char="»"/>
        <a:defRPr sz="9500">
          <a:solidFill>
            <a:schemeClr val="tx1"/>
          </a:solidFill>
          <a:latin typeface="+mn-lt"/>
          <a:ea typeface="ヒラギノ角ゴ Pro W3" pitchFamily="-60" charset="-128"/>
        </a:defRPr>
      </a:lvl6pPr>
      <a:lvl7pPr marL="10668336" indent="-1079043" algn="l" defTabSz="4319472" rtl="0" fontAlgn="base">
        <a:spcBef>
          <a:spcPct val="20000"/>
        </a:spcBef>
        <a:spcAft>
          <a:spcPct val="0"/>
        </a:spcAft>
        <a:buChar char="»"/>
        <a:defRPr sz="9500">
          <a:solidFill>
            <a:schemeClr val="tx1"/>
          </a:solidFill>
          <a:latin typeface="+mn-lt"/>
          <a:ea typeface="ヒラギノ角ゴ Pro W3" pitchFamily="-60" charset="-128"/>
        </a:defRPr>
      </a:lvl7pPr>
      <a:lvl8pPr marL="11143512" indent="-1079043" algn="l" defTabSz="4319472" rtl="0" fontAlgn="base">
        <a:spcBef>
          <a:spcPct val="20000"/>
        </a:spcBef>
        <a:spcAft>
          <a:spcPct val="0"/>
        </a:spcAft>
        <a:buChar char="»"/>
        <a:defRPr sz="9500">
          <a:solidFill>
            <a:schemeClr val="tx1"/>
          </a:solidFill>
          <a:latin typeface="+mn-lt"/>
          <a:ea typeface="ヒラギノ角ゴ Pro W3" pitchFamily="-60" charset="-128"/>
        </a:defRPr>
      </a:lvl8pPr>
      <a:lvl9pPr marL="11618687" indent="-1079043" algn="l" defTabSz="4319472" rtl="0" fontAlgn="base">
        <a:spcBef>
          <a:spcPct val="20000"/>
        </a:spcBef>
        <a:spcAft>
          <a:spcPct val="0"/>
        </a:spcAft>
        <a:buChar char="»"/>
        <a:defRPr sz="9500">
          <a:solidFill>
            <a:schemeClr val="tx1"/>
          </a:solidFill>
          <a:latin typeface="+mn-lt"/>
          <a:ea typeface="ヒラギノ角ゴ Pro W3" pitchFamily="-60" charset="-128"/>
        </a:defRPr>
      </a:lvl9pPr>
    </p:bodyStyle>
    <p:otherStyle>
      <a:defPPr>
        <a:defRPr lang="en-US"/>
      </a:defPPr>
      <a:lvl1pPr marL="0" algn="l" defTabSz="475175" rtl="0" eaLnBrk="1" latinLnBrk="0" hangingPunct="1">
        <a:defRPr sz="1900" kern="1200">
          <a:solidFill>
            <a:schemeClr val="tx1"/>
          </a:solidFill>
          <a:latin typeface="+mn-lt"/>
          <a:ea typeface="+mn-ea"/>
          <a:cs typeface="+mn-cs"/>
        </a:defRPr>
      </a:lvl1pPr>
      <a:lvl2pPr marL="475175" algn="l" defTabSz="475175" rtl="0" eaLnBrk="1" latinLnBrk="0" hangingPunct="1">
        <a:defRPr sz="1900" kern="1200">
          <a:solidFill>
            <a:schemeClr val="tx1"/>
          </a:solidFill>
          <a:latin typeface="+mn-lt"/>
          <a:ea typeface="+mn-ea"/>
          <a:cs typeface="+mn-cs"/>
        </a:defRPr>
      </a:lvl2pPr>
      <a:lvl3pPr marL="950350" algn="l" defTabSz="475175" rtl="0" eaLnBrk="1" latinLnBrk="0" hangingPunct="1">
        <a:defRPr sz="1900" kern="1200">
          <a:solidFill>
            <a:schemeClr val="tx1"/>
          </a:solidFill>
          <a:latin typeface="+mn-lt"/>
          <a:ea typeface="+mn-ea"/>
          <a:cs typeface="+mn-cs"/>
        </a:defRPr>
      </a:lvl3pPr>
      <a:lvl4pPr marL="1425525" algn="l" defTabSz="475175" rtl="0" eaLnBrk="1" latinLnBrk="0" hangingPunct="1">
        <a:defRPr sz="1900" kern="1200">
          <a:solidFill>
            <a:schemeClr val="tx1"/>
          </a:solidFill>
          <a:latin typeface="+mn-lt"/>
          <a:ea typeface="+mn-ea"/>
          <a:cs typeface="+mn-cs"/>
        </a:defRPr>
      </a:lvl4pPr>
      <a:lvl5pPr marL="1900700" algn="l" defTabSz="475175" rtl="0" eaLnBrk="1" latinLnBrk="0" hangingPunct="1">
        <a:defRPr sz="1900" kern="1200">
          <a:solidFill>
            <a:schemeClr val="tx1"/>
          </a:solidFill>
          <a:latin typeface="+mn-lt"/>
          <a:ea typeface="+mn-ea"/>
          <a:cs typeface="+mn-cs"/>
        </a:defRPr>
      </a:lvl5pPr>
      <a:lvl6pPr marL="2375874" algn="l" defTabSz="475175" rtl="0" eaLnBrk="1" latinLnBrk="0" hangingPunct="1">
        <a:defRPr sz="1900" kern="1200">
          <a:solidFill>
            <a:schemeClr val="tx1"/>
          </a:solidFill>
          <a:latin typeface="+mn-lt"/>
          <a:ea typeface="+mn-ea"/>
          <a:cs typeface="+mn-cs"/>
        </a:defRPr>
      </a:lvl6pPr>
      <a:lvl7pPr marL="2851049" algn="l" defTabSz="475175" rtl="0" eaLnBrk="1" latinLnBrk="0" hangingPunct="1">
        <a:defRPr sz="1900" kern="1200">
          <a:solidFill>
            <a:schemeClr val="tx1"/>
          </a:solidFill>
          <a:latin typeface="+mn-lt"/>
          <a:ea typeface="+mn-ea"/>
          <a:cs typeface="+mn-cs"/>
        </a:defRPr>
      </a:lvl7pPr>
      <a:lvl8pPr marL="3326224" algn="l" defTabSz="475175" rtl="0" eaLnBrk="1" latinLnBrk="0" hangingPunct="1">
        <a:defRPr sz="1900" kern="1200">
          <a:solidFill>
            <a:schemeClr val="tx1"/>
          </a:solidFill>
          <a:latin typeface="+mn-lt"/>
          <a:ea typeface="+mn-ea"/>
          <a:cs typeface="+mn-cs"/>
        </a:defRPr>
      </a:lvl8pPr>
      <a:lvl9pPr marL="3801399" algn="l" defTabSz="47517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Layout" Target="../diagrams/layout3.xml"/><Relationship Id="rId2" Type="http://schemas.openxmlformats.org/officeDocument/2006/relationships/notesSlide" Target="../notesSlides/notesSlide1.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hyperlink" Target="mailto:c.gwinnett@staffs.ac.uk" TargetMode="External"/><Relationship Id="rId10" Type="http://schemas.openxmlformats.org/officeDocument/2006/relationships/diagramData" Target="../diagrams/data2.xml"/><Relationship Id="rId19" Type="http://schemas.openxmlformats.org/officeDocument/2006/relationships/diagramColors" Target="../diagrams/colors3.xml"/><Relationship Id="rId4" Type="http://schemas.openxmlformats.org/officeDocument/2006/relationships/image" Target="../media/image2.png"/><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883444" y="1020365"/>
            <a:ext cx="30630812" cy="41155144"/>
          </a:xfrm>
          <a:prstGeom prst="rect">
            <a:avLst/>
          </a:prstGeom>
          <a:solidFill>
            <a:schemeClr val="bg1">
              <a:alpha val="9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156075"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Book Antiqua" pitchFamily="18" charset="0"/>
            </a:endParaRPr>
          </a:p>
        </p:txBody>
      </p:sp>
      <p:sp>
        <p:nvSpPr>
          <p:cNvPr id="3077" name="Text Box 16"/>
          <p:cNvSpPr txBox="1">
            <a:spLocks noChangeArrowheads="1"/>
          </p:cNvSpPr>
          <p:nvPr/>
        </p:nvSpPr>
        <p:spPr bwMode="auto">
          <a:xfrm>
            <a:off x="1201739" y="1200150"/>
            <a:ext cx="29036962" cy="402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35" tIns="47517" rIns="95035" bIns="47517">
            <a:spAutoFit/>
          </a:bodyPr>
          <a:lstStyle>
            <a:lvl1pPr defTabSz="4316413">
              <a:spcBef>
                <a:spcPct val="20000"/>
              </a:spcBef>
              <a:buChar char="•"/>
              <a:defRPr sz="15100">
                <a:solidFill>
                  <a:schemeClr val="tx1"/>
                </a:solidFill>
                <a:latin typeface="Arial" panose="020B0604020202020204" pitchFamily="34" charset="0"/>
                <a:ea typeface="ヒラギノ角ゴ Pro W3" pitchFamily="100" charset="-128"/>
              </a:defRPr>
            </a:lvl1pPr>
            <a:lvl2pPr marL="37931725" indent="-37474525" defTabSz="4316413">
              <a:spcBef>
                <a:spcPct val="20000"/>
              </a:spcBef>
              <a:buChar char="–"/>
              <a:defRPr sz="13200">
                <a:solidFill>
                  <a:schemeClr val="tx1"/>
                </a:solidFill>
                <a:latin typeface="Arial" panose="020B0604020202020204" pitchFamily="34" charset="0"/>
                <a:ea typeface="ヒラギノ角ゴ Pro W3" pitchFamily="100" charset="-128"/>
              </a:defRPr>
            </a:lvl2pPr>
            <a:lvl3pPr marL="5397500" indent="-1076325" defTabSz="4316413">
              <a:spcBef>
                <a:spcPct val="20000"/>
              </a:spcBef>
              <a:buChar char="•"/>
              <a:defRPr sz="11300">
                <a:solidFill>
                  <a:schemeClr val="tx1"/>
                </a:solidFill>
                <a:latin typeface="Arial" panose="020B0604020202020204" pitchFamily="34" charset="0"/>
                <a:ea typeface="ヒラギノ角ゴ Pro W3" pitchFamily="100" charset="-128"/>
              </a:defRPr>
            </a:lvl3pPr>
            <a:lvl4pPr marL="7556500" indent="-1076325" defTabSz="4316413">
              <a:spcBef>
                <a:spcPct val="20000"/>
              </a:spcBef>
              <a:buChar char="–"/>
              <a:defRPr sz="9500">
                <a:solidFill>
                  <a:schemeClr val="tx1"/>
                </a:solidFill>
                <a:latin typeface="Arial" panose="020B0604020202020204" pitchFamily="34" charset="0"/>
                <a:ea typeface="ヒラギノ角ゴ Pro W3" pitchFamily="100" charset="-128"/>
              </a:defRPr>
            </a:lvl4pPr>
            <a:lvl5pPr marL="9717088" indent="-1076325" defTabSz="4316413">
              <a:spcBef>
                <a:spcPct val="20000"/>
              </a:spcBef>
              <a:buChar char="»"/>
              <a:defRPr sz="9500">
                <a:solidFill>
                  <a:schemeClr val="tx1"/>
                </a:solidFill>
                <a:latin typeface="Arial" panose="020B0604020202020204" pitchFamily="34" charset="0"/>
                <a:ea typeface="ヒラギノ角ゴ Pro W3" pitchFamily="100" charset="-128"/>
              </a:defRPr>
            </a:lvl5pPr>
            <a:lvl6pPr marL="101742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6pPr>
            <a:lvl7pPr marL="106314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7pPr>
            <a:lvl8pPr marL="110886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8pPr>
            <a:lvl9pPr marL="115458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9pPr>
          </a:lstStyle>
          <a:p>
            <a:pPr algn="ctr" eaLnBrk="1" hangingPunct="1">
              <a:spcBef>
                <a:spcPct val="0"/>
              </a:spcBef>
              <a:buFontTx/>
              <a:buNone/>
            </a:pPr>
            <a:r>
              <a:rPr lang="en-GB" altLang="en-US" sz="8500" b="1" dirty="0">
                <a:latin typeface="Book Antiqua" panose="02040602050305030304" pitchFamily="18" charset="0"/>
              </a:rPr>
              <a:t>Improved Methods for Microfibre Quantification and Characterisation: A Collaborative Approach with Forensic Fibre Analysis</a:t>
            </a:r>
            <a:endParaRPr lang="en-GB" altLang="en-US" sz="8500" dirty="0">
              <a:latin typeface="Book Antiqua" panose="02040602050305030304" pitchFamily="18" charset="0"/>
            </a:endParaRPr>
          </a:p>
        </p:txBody>
      </p:sp>
      <p:sp>
        <p:nvSpPr>
          <p:cNvPr id="3078" name="Text Box 17"/>
          <p:cNvSpPr txBox="1">
            <a:spLocks noChangeArrowheads="1"/>
          </p:cNvSpPr>
          <p:nvPr/>
        </p:nvSpPr>
        <p:spPr bwMode="auto">
          <a:xfrm>
            <a:off x="6599238" y="5424487"/>
            <a:ext cx="20037426" cy="305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35" tIns="47517" rIns="95035" bIns="47517">
            <a:spAutoFit/>
          </a:bodyPr>
          <a:lstStyle>
            <a:lvl1pPr defTabSz="4316413">
              <a:spcBef>
                <a:spcPct val="20000"/>
              </a:spcBef>
              <a:buChar char="•"/>
              <a:defRPr sz="15100">
                <a:solidFill>
                  <a:schemeClr val="tx1"/>
                </a:solidFill>
                <a:latin typeface="Arial" panose="020B0604020202020204" pitchFamily="34" charset="0"/>
                <a:ea typeface="ヒラギノ角ゴ Pro W3" pitchFamily="100" charset="-128"/>
              </a:defRPr>
            </a:lvl1pPr>
            <a:lvl2pPr marL="37931725" indent="-37474525" defTabSz="4316413">
              <a:spcBef>
                <a:spcPct val="20000"/>
              </a:spcBef>
              <a:buChar char="–"/>
              <a:defRPr sz="13200">
                <a:solidFill>
                  <a:schemeClr val="tx1"/>
                </a:solidFill>
                <a:latin typeface="Arial" panose="020B0604020202020204" pitchFamily="34" charset="0"/>
                <a:ea typeface="ヒラギノ角ゴ Pro W3" pitchFamily="100" charset="-128"/>
              </a:defRPr>
            </a:lvl2pPr>
            <a:lvl3pPr marL="5397500" indent="-1076325" defTabSz="4316413">
              <a:spcBef>
                <a:spcPct val="20000"/>
              </a:spcBef>
              <a:buChar char="•"/>
              <a:defRPr sz="11300">
                <a:solidFill>
                  <a:schemeClr val="tx1"/>
                </a:solidFill>
                <a:latin typeface="Arial" panose="020B0604020202020204" pitchFamily="34" charset="0"/>
                <a:ea typeface="ヒラギノ角ゴ Pro W3" pitchFamily="100" charset="-128"/>
              </a:defRPr>
            </a:lvl3pPr>
            <a:lvl4pPr marL="7556500" indent="-1076325" defTabSz="4316413">
              <a:spcBef>
                <a:spcPct val="20000"/>
              </a:spcBef>
              <a:buChar char="–"/>
              <a:defRPr sz="9500">
                <a:solidFill>
                  <a:schemeClr val="tx1"/>
                </a:solidFill>
                <a:latin typeface="Arial" panose="020B0604020202020204" pitchFamily="34" charset="0"/>
                <a:ea typeface="ヒラギノ角ゴ Pro W3" pitchFamily="100" charset="-128"/>
              </a:defRPr>
            </a:lvl4pPr>
            <a:lvl5pPr marL="9717088" indent="-1076325" defTabSz="4316413">
              <a:spcBef>
                <a:spcPct val="20000"/>
              </a:spcBef>
              <a:buChar char="»"/>
              <a:defRPr sz="9500">
                <a:solidFill>
                  <a:schemeClr val="tx1"/>
                </a:solidFill>
                <a:latin typeface="Arial" panose="020B0604020202020204" pitchFamily="34" charset="0"/>
                <a:ea typeface="ヒラギノ角ゴ Pro W3" pitchFamily="100" charset="-128"/>
              </a:defRPr>
            </a:lvl5pPr>
            <a:lvl6pPr marL="101742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6pPr>
            <a:lvl7pPr marL="106314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7pPr>
            <a:lvl8pPr marL="110886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8pPr>
            <a:lvl9pPr marL="115458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9pPr>
          </a:lstStyle>
          <a:p>
            <a:pPr algn="ctr" eaLnBrk="1" hangingPunct="1">
              <a:spcBef>
                <a:spcPct val="0"/>
              </a:spcBef>
              <a:buFontTx/>
              <a:buNone/>
            </a:pPr>
            <a:r>
              <a:rPr lang="en-GB" altLang="en-US" sz="4800" dirty="0">
                <a:latin typeface="Book Antiqua" panose="02040602050305030304" pitchFamily="18" charset="0"/>
              </a:rPr>
              <a:t> Dr Claire </a:t>
            </a:r>
            <a:r>
              <a:rPr lang="en-GB" altLang="en-US" sz="4800" dirty="0" err="1">
                <a:latin typeface="Book Antiqua" panose="02040602050305030304" pitchFamily="18" charset="0"/>
              </a:rPr>
              <a:t>Gwinnett</a:t>
            </a:r>
            <a:r>
              <a:rPr lang="en-GB" altLang="en-US" sz="4800" baseline="30000" dirty="0" err="1">
                <a:latin typeface="Book Antiqua" panose="02040602050305030304" pitchFamily="18" charset="0"/>
              </a:rPr>
              <a:t>a</a:t>
            </a:r>
            <a:r>
              <a:rPr lang="en-GB" altLang="en-US" sz="4800" dirty="0">
                <a:latin typeface="Book Antiqua" panose="02040602050305030304" pitchFamily="18" charset="0"/>
              </a:rPr>
              <a:t> and Dr Mohammed </a:t>
            </a:r>
            <a:r>
              <a:rPr lang="en-GB" altLang="en-US" sz="4800" dirty="0" err="1">
                <a:latin typeface="Book Antiqua" panose="02040602050305030304" pitchFamily="18" charset="0"/>
              </a:rPr>
              <a:t>Sedky</a:t>
            </a:r>
            <a:r>
              <a:rPr lang="en-GB" altLang="en-US" sz="4800" baseline="30000" dirty="0" err="1">
                <a:latin typeface="Book Antiqua" panose="02040602050305030304" pitchFamily="18" charset="0"/>
              </a:rPr>
              <a:t>b</a:t>
            </a:r>
            <a:endParaRPr lang="en-GB" altLang="en-US" sz="4800" dirty="0">
              <a:latin typeface="Book Antiqua" panose="02040602050305030304" pitchFamily="18" charset="0"/>
            </a:endParaRPr>
          </a:p>
          <a:p>
            <a:pPr algn="ctr" eaLnBrk="1" hangingPunct="1">
              <a:spcBef>
                <a:spcPct val="0"/>
              </a:spcBef>
              <a:buFontTx/>
              <a:buNone/>
            </a:pPr>
            <a:r>
              <a:rPr lang="en-GB" altLang="en-US" sz="4800" baseline="30000" dirty="0" err="1">
                <a:latin typeface="Book Antiqua" panose="02040602050305030304" pitchFamily="18" charset="0"/>
              </a:rPr>
              <a:t>a</a:t>
            </a:r>
            <a:r>
              <a:rPr lang="en-GB" altLang="en-US" sz="4800" dirty="0" err="1">
                <a:latin typeface="Book Antiqua" panose="02040602050305030304" pitchFamily="18" charset="0"/>
              </a:rPr>
              <a:t>Criminal</a:t>
            </a:r>
            <a:r>
              <a:rPr lang="en-GB" altLang="en-US" sz="4800" dirty="0">
                <a:latin typeface="Book Antiqua" panose="02040602050305030304" pitchFamily="18" charset="0"/>
              </a:rPr>
              <a:t> Justice and Forensic Science Department</a:t>
            </a:r>
          </a:p>
          <a:p>
            <a:pPr algn="ctr" eaLnBrk="1" hangingPunct="1">
              <a:spcBef>
                <a:spcPct val="0"/>
              </a:spcBef>
              <a:buFontTx/>
              <a:buNone/>
            </a:pPr>
            <a:r>
              <a:rPr lang="en-GB" altLang="en-US" sz="4800" dirty="0">
                <a:latin typeface="Book Antiqua" panose="02040602050305030304" pitchFamily="18" charset="0"/>
              </a:rPr>
              <a:t>Staffordshire University, UK</a:t>
            </a:r>
          </a:p>
          <a:p>
            <a:pPr algn="ctr" eaLnBrk="1" hangingPunct="1">
              <a:spcBef>
                <a:spcPct val="0"/>
              </a:spcBef>
              <a:buFontTx/>
              <a:buNone/>
            </a:pPr>
            <a:r>
              <a:rPr lang="en-GB" altLang="en-US" sz="4800" baseline="30000" dirty="0" err="1">
                <a:latin typeface="Book Antiqua" panose="02040602050305030304" pitchFamily="18" charset="0"/>
              </a:rPr>
              <a:t>b</a:t>
            </a:r>
            <a:r>
              <a:rPr lang="en-GB" altLang="en-US" sz="4800" dirty="0" err="1">
                <a:latin typeface="Book Antiqua" panose="02040602050305030304" pitchFamily="18" charset="0"/>
              </a:rPr>
              <a:t>Avatech</a:t>
            </a:r>
            <a:r>
              <a:rPr lang="en-GB" altLang="en-US" sz="4800" dirty="0">
                <a:latin typeface="Book Antiqua" panose="02040602050305030304" pitchFamily="18" charset="0"/>
              </a:rPr>
              <a:t> Ltd.</a:t>
            </a:r>
          </a:p>
        </p:txBody>
      </p:sp>
      <p:sp>
        <p:nvSpPr>
          <p:cNvPr id="3082" name="Text Box 103"/>
          <p:cNvSpPr txBox="1">
            <a:spLocks noChangeArrowheads="1"/>
          </p:cNvSpPr>
          <p:nvPr/>
        </p:nvSpPr>
        <p:spPr bwMode="auto">
          <a:xfrm>
            <a:off x="8770938" y="27763788"/>
            <a:ext cx="71532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35" tIns="47517" rIns="95035" bIns="47517">
            <a:spAutoFit/>
          </a:bodyPr>
          <a:lstStyle>
            <a:lvl1pPr defTabSz="4316413">
              <a:spcBef>
                <a:spcPct val="20000"/>
              </a:spcBef>
              <a:buChar char="•"/>
              <a:defRPr sz="15100">
                <a:solidFill>
                  <a:schemeClr val="tx1"/>
                </a:solidFill>
                <a:latin typeface="Arial" panose="020B0604020202020204" pitchFamily="34" charset="0"/>
                <a:ea typeface="ヒラギノ角ゴ Pro W3" pitchFamily="100" charset="-128"/>
              </a:defRPr>
            </a:lvl1pPr>
            <a:lvl2pPr marL="37931725" indent="-37474525" defTabSz="4316413">
              <a:spcBef>
                <a:spcPct val="20000"/>
              </a:spcBef>
              <a:buChar char="–"/>
              <a:defRPr sz="13200">
                <a:solidFill>
                  <a:schemeClr val="tx1"/>
                </a:solidFill>
                <a:latin typeface="Arial" panose="020B0604020202020204" pitchFamily="34" charset="0"/>
                <a:ea typeface="ヒラギノ角ゴ Pro W3" pitchFamily="100" charset="-128"/>
              </a:defRPr>
            </a:lvl2pPr>
            <a:lvl3pPr marL="5397500" indent="-1076325" defTabSz="4316413">
              <a:spcBef>
                <a:spcPct val="20000"/>
              </a:spcBef>
              <a:buChar char="•"/>
              <a:defRPr sz="11300">
                <a:solidFill>
                  <a:schemeClr val="tx1"/>
                </a:solidFill>
                <a:latin typeface="Arial" panose="020B0604020202020204" pitchFamily="34" charset="0"/>
                <a:ea typeface="ヒラギノ角ゴ Pro W3" pitchFamily="100" charset="-128"/>
              </a:defRPr>
            </a:lvl3pPr>
            <a:lvl4pPr marL="7556500" indent="-1076325" defTabSz="4316413">
              <a:spcBef>
                <a:spcPct val="20000"/>
              </a:spcBef>
              <a:buChar char="–"/>
              <a:defRPr sz="9500">
                <a:solidFill>
                  <a:schemeClr val="tx1"/>
                </a:solidFill>
                <a:latin typeface="Arial" panose="020B0604020202020204" pitchFamily="34" charset="0"/>
                <a:ea typeface="ヒラギノ角ゴ Pro W3" pitchFamily="100" charset="-128"/>
              </a:defRPr>
            </a:lvl4pPr>
            <a:lvl5pPr marL="9717088" indent="-1076325" defTabSz="4316413">
              <a:spcBef>
                <a:spcPct val="20000"/>
              </a:spcBef>
              <a:buChar char="»"/>
              <a:defRPr sz="9500">
                <a:solidFill>
                  <a:schemeClr val="tx1"/>
                </a:solidFill>
                <a:latin typeface="Arial" panose="020B0604020202020204" pitchFamily="34" charset="0"/>
                <a:ea typeface="ヒラギノ角ゴ Pro W3" pitchFamily="100" charset="-128"/>
              </a:defRPr>
            </a:lvl5pPr>
            <a:lvl6pPr marL="101742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6pPr>
            <a:lvl7pPr marL="106314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7pPr>
            <a:lvl8pPr marL="110886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8pPr>
            <a:lvl9pPr marL="115458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9pPr>
          </a:lstStyle>
          <a:p>
            <a:pPr algn="ctr" eaLnBrk="1" hangingPunct="1">
              <a:spcBef>
                <a:spcPct val="0"/>
              </a:spcBef>
              <a:buFontTx/>
              <a:buNone/>
            </a:pPr>
            <a:endParaRPr lang="en-US" altLang="en-US" sz="2500">
              <a:latin typeface="Book Antiqua" panose="02040602050305030304" pitchFamily="18" charset="0"/>
            </a:endParaRPr>
          </a:p>
        </p:txBody>
      </p:sp>
      <p:pic>
        <p:nvPicPr>
          <p:cNvPr id="310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81163" y="4210050"/>
            <a:ext cx="360203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2178844" y="4210050"/>
            <a:ext cx="3446234" cy="3919537"/>
          </a:xfrm>
          <a:prstGeom prst="rect">
            <a:avLst/>
          </a:prstGeom>
        </p:spPr>
      </p:pic>
      <p:sp>
        <p:nvSpPr>
          <p:cNvPr id="6" name="Rectangle: Rounded Corners 5"/>
          <p:cNvSpPr/>
          <p:nvPr/>
        </p:nvSpPr>
        <p:spPr bwMode="auto">
          <a:xfrm>
            <a:off x="1563687" y="8819197"/>
            <a:ext cx="17784000" cy="14112000"/>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4156075" rtl="0" eaLnBrk="1" fontAlgn="base" latinLnBrk="0" hangingPunct="1">
              <a:lnSpc>
                <a:spcPct val="100000"/>
              </a:lnSpc>
              <a:spcBef>
                <a:spcPct val="0"/>
              </a:spcBef>
              <a:spcAft>
                <a:spcPct val="0"/>
              </a:spcAft>
              <a:buClrTx/>
              <a:buSzTx/>
              <a:buFontTx/>
              <a:buNone/>
              <a:tabLst/>
            </a:pPr>
            <a:r>
              <a:rPr kumimoji="0" lang="en-GB" sz="3600" b="1" i="0" u="none" strike="noStrike" cap="none" normalizeH="0" baseline="0" dirty="0">
                <a:ln>
                  <a:noFill/>
                </a:ln>
                <a:solidFill>
                  <a:schemeClr val="tx1"/>
                </a:solidFill>
                <a:effectLst/>
                <a:latin typeface="Book Antiqua" pitchFamily="18" charset="0"/>
              </a:rPr>
              <a:t>Forensic Fibre Examinations</a:t>
            </a:r>
          </a:p>
          <a:p>
            <a:pPr marL="0" marR="0" indent="0" algn="just" defTabSz="4156075" rtl="0" eaLnBrk="1" fontAlgn="base" latinLnBrk="0" hangingPunct="1">
              <a:lnSpc>
                <a:spcPct val="100000"/>
              </a:lnSpc>
              <a:spcBef>
                <a:spcPct val="0"/>
              </a:spcBef>
              <a:spcAft>
                <a:spcPct val="0"/>
              </a:spcAft>
              <a:buClrTx/>
              <a:buSzTx/>
              <a:buFontTx/>
              <a:buNone/>
              <a:tabLst/>
            </a:pPr>
            <a:endParaRPr lang="en-GB" sz="3600" b="1" dirty="0"/>
          </a:p>
          <a:p>
            <a:pPr algn="just" defTabSz="4156075" eaLnBrk="1" hangingPunct="1"/>
            <a:r>
              <a:rPr lang="en-GB" sz="2800" dirty="0"/>
              <a:t>Forensic fibre examination has been a fundamental part of criminal investigations for over 50 years [1]. The majority of fibres found at crime scenes are &lt;5mm in length and include both natural and synthetic types. The nature of all court going evidence means that techniques for both analysis and interpretation must be robust. There are also drivers for technological advancement in analysis techniques; these include the need to improve both the evidential value of fibres evidence and their cost effectiveness. Since their initial use in casework, the forensic industry has strived to do the following [2];</a:t>
            </a:r>
          </a:p>
          <a:p>
            <a:pPr algn="just" defTabSz="4156075" eaLnBrk="1" hangingPunct="1"/>
            <a:endParaRPr lang="en-GB" sz="2800" dirty="0"/>
          </a:p>
          <a:p>
            <a:pPr marL="457200" indent="-457200" algn="just" defTabSz="4156075" eaLnBrk="1" hangingPunct="1">
              <a:buFont typeface="Courier New" panose="02070309020205020404" pitchFamily="49" charset="0"/>
              <a:buChar char="o"/>
            </a:pPr>
            <a:r>
              <a:rPr lang="en-GB" sz="2800" dirty="0"/>
              <a:t>Improve discrimination between fibre types </a:t>
            </a:r>
          </a:p>
          <a:p>
            <a:pPr algn="just" defTabSz="4156075" eaLnBrk="1" hangingPunct="1"/>
            <a:r>
              <a:rPr lang="en-GB" sz="2800" dirty="0"/>
              <a:t>     through improved analysis techniques,</a:t>
            </a:r>
          </a:p>
          <a:p>
            <a:pPr marL="457200" indent="-457200" algn="just" defTabSz="4156075" eaLnBrk="1" hangingPunct="1">
              <a:buFont typeface="Courier New" panose="02070309020205020404" pitchFamily="49" charset="0"/>
              <a:buChar char="o"/>
            </a:pPr>
            <a:r>
              <a:rPr lang="en-GB" sz="2800" dirty="0"/>
              <a:t>Increase throughput of samples,</a:t>
            </a:r>
          </a:p>
          <a:p>
            <a:pPr marL="457200" indent="-457200" algn="just" defTabSz="4156075" eaLnBrk="1" hangingPunct="1">
              <a:buFont typeface="Courier New" panose="02070309020205020404" pitchFamily="49" charset="0"/>
              <a:buChar char="o"/>
            </a:pPr>
            <a:r>
              <a:rPr lang="en-GB" sz="2800" dirty="0"/>
              <a:t>Improve interpretation through use of data and </a:t>
            </a:r>
          </a:p>
          <a:p>
            <a:pPr algn="just" defTabSz="4156075" eaLnBrk="1" hangingPunct="1"/>
            <a:r>
              <a:rPr lang="en-GB" sz="2800" dirty="0"/>
              <a:t>     adaptive statistical approaches,</a:t>
            </a:r>
          </a:p>
          <a:p>
            <a:pPr marL="457200" indent="-457200" algn="just" defTabSz="4156075" eaLnBrk="1" hangingPunct="1">
              <a:buFont typeface="Courier New" panose="02070309020205020404" pitchFamily="49" charset="0"/>
              <a:buChar char="o"/>
            </a:pPr>
            <a:r>
              <a:rPr lang="en-GB" sz="2800" dirty="0"/>
              <a:t>Provide intelligence through use of provenance</a:t>
            </a:r>
          </a:p>
          <a:p>
            <a:pPr algn="just" defTabSz="4156075" eaLnBrk="1" hangingPunct="1"/>
            <a:r>
              <a:rPr lang="en-GB" sz="2800" dirty="0"/>
              <a:t>     information and transfer and persistence knowledge.</a:t>
            </a:r>
          </a:p>
          <a:p>
            <a:pPr algn="just" defTabSz="4156075" eaLnBrk="1" hangingPunct="1"/>
            <a:endParaRPr lang="en-GB" sz="2800" dirty="0"/>
          </a:p>
          <a:p>
            <a:pPr algn="just" defTabSz="4156075" eaLnBrk="1" hangingPunct="1"/>
            <a:r>
              <a:rPr lang="en-GB" sz="2800" dirty="0"/>
              <a:t>Forensic examination of fibres is mainly a comparative analysis: a </a:t>
            </a:r>
          </a:p>
          <a:p>
            <a:pPr algn="just" defTabSz="4156075" eaLnBrk="1" hangingPunct="1"/>
            <a:r>
              <a:rPr lang="en-GB" sz="2800" dirty="0"/>
              <a:t>sample of unknown origin is examined to determine whether it is similar </a:t>
            </a:r>
          </a:p>
          <a:p>
            <a:pPr algn="just" defTabSz="4156075" eaLnBrk="1" hangingPunct="1"/>
            <a:r>
              <a:rPr lang="en-GB" sz="2800" dirty="0"/>
              <a:t>to a sample from a known source.  Alternatively, a fibre analyst may be requested </a:t>
            </a:r>
          </a:p>
          <a:p>
            <a:pPr algn="just" defTabSz="4156075" eaLnBrk="1" hangingPunct="1"/>
            <a:r>
              <a:rPr lang="en-GB" sz="2800" dirty="0"/>
              <a:t>to identify the source or possible end-use of the fibre which has been collected as evidence. </a:t>
            </a:r>
          </a:p>
          <a:p>
            <a:pPr algn="just" defTabSz="4156075" eaLnBrk="1" hangingPunct="1"/>
            <a:r>
              <a:rPr lang="en-GB" sz="2800" dirty="0"/>
              <a:t>Polarized light microscopy is arguably the most important technique employed for fibres examinations due to its ability to quickly and easily screen fibres into relevant groups, identify polymer type and provide other morphological and optical information, all of which aids source identification.  The order of techniques generally used for fibres evidence can be seen in figure 1.  Unlike in </a:t>
            </a:r>
            <a:r>
              <a:rPr lang="en-GB" sz="2800" dirty="0" err="1"/>
              <a:t>microplastic</a:t>
            </a:r>
            <a:r>
              <a:rPr lang="en-GB" sz="2800" dirty="0"/>
              <a:t> analysis, the emphasis is not upon FTIR but instead on utilising a series of observations to categorise the fibres.  In forensic examinations, ‘layers of information’ are sought to try to identify source and quantify the prevalence of such fibres, given that not all fibres of that share polymer type are the same. </a:t>
            </a:r>
          </a:p>
        </p:txBody>
      </p:sp>
      <p:sp>
        <p:nvSpPr>
          <p:cNvPr id="52" name="Rectangle: Rounded Corners 51"/>
          <p:cNvSpPr/>
          <p:nvPr/>
        </p:nvSpPr>
        <p:spPr bwMode="auto">
          <a:xfrm>
            <a:off x="1568450" y="36669603"/>
            <a:ext cx="14630400" cy="4806949"/>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4156075" rtl="0" eaLnBrk="1" fontAlgn="base" latinLnBrk="0" hangingPunct="1">
              <a:lnSpc>
                <a:spcPct val="100000"/>
              </a:lnSpc>
              <a:spcBef>
                <a:spcPct val="0"/>
              </a:spcBef>
              <a:spcAft>
                <a:spcPct val="0"/>
              </a:spcAft>
              <a:buClrTx/>
              <a:buSzTx/>
              <a:buFontTx/>
              <a:buNone/>
              <a:tabLst/>
            </a:pPr>
            <a:r>
              <a:rPr kumimoji="0" lang="en-GB" sz="3600" b="1" i="0" u="none" strike="noStrike" cap="none" normalizeH="0" baseline="0" dirty="0">
                <a:ln>
                  <a:noFill/>
                </a:ln>
                <a:solidFill>
                  <a:schemeClr val="tx1"/>
                </a:solidFill>
                <a:effectLst/>
                <a:latin typeface="Book Antiqua" pitchFamily="18" charset="0"/>
              </a:rPr>
              <a:t>References</a:t>
            </a:r>
            <a:endParaRPr lang="en-GB" sz="2800" dirty="0"/>
          </a:p>
          <a:p>
            <a:pPr algn="just" defTabSz="4156075" eaLnBrk="1" hangingPunct="1"/>
            <a:r>
              <a:rPr lang="en-GB" sz="2800" dirty="0"/>
              <a:t>[1] Robertson J, Grieve M (1999), Forensic Examination of Fibres, Taylor and Francis.</a:t>
            </a:r>
          </a:p>
          <a:p>
            <a:pPr algn="just" defTabSz="4156075" eaLnBrk="1" hangingPunct="1"/>
            <a:r>
              <a:rPr lang="en-GB" sz="2800" dirty="0"/>
              <a:t>[2] National Research Council (2009). Strengthening Forensic Science in the United States: A Path Forward. Washington, DC: The National Academies Press. https://doi.org/10.17226/12589.</a:t>
            </a:r>
          </a:p>
          <a:p>
            <a:pPr algn="just" defTabSz="4156075" eaLnBrk="1" hangingPunct="1"/>
            <a:r>
              <a:rPr lang="en-GB" sz="2800" dirty="0"/>
              <a:t>[3] Woodall LC, Gwinnett C, Packer M, Thompson RC, Robinson LF, Paterson GL (2015), Using a forensic science approach to minimize environmental contamination and to identify microfibres in marine sediments, Marine Pollution Bulletin, 95 (1): 40-6.</a:t>
            </a:r>
          </a:p>
          <a:p>
            <a:pPr algn="just" defTabSz="4156075" eaLnBrk="1" hangingPunct="1"/>
            <a:r>
              <a:rPr lang="en-GB" sz="2800" dirty="0"/>
              <a:t>[4] Taylor ML, </a:t>
            </a:r>
            <a:r>
              <a:rPr lang="en-GB" sz="2800" dirty="0" err="1"/>
              <a:t>Gwinnett.C</a:t>
            </a:r>
            <a:r>
              <a:rPr lang="en-GB" sz="2800" dirty="0"/>
              <a:t>, Robinson LF, Woodall L (2016) Plastic microfibre ingestion by deep-sea organisms, Scientific Reports, online.</a:t>
            </a:r>
          </a:p>
          <a:p>
            <a:pPr marL="457200" indent="-457200" algn="just" defTabSz="4156075" eaLnBrk="1" hangingPunct="1">
              <a:buFont typeface="Courier New" panose="02070309020205020404" pitchFamily="49" charset="0"/>
              <a:buChar char="o"/>
            </a:pPr>
            <a:endParaRPr lang="en-GB" sz="3200" dirty="0"/>
          </a:p>
        </p:txBody>
      </p:sp>
      <p:grpSp>
        <p:nvGrpSpPr>
          <p:cNvPr id="11" name="Group 10"/>
          <p:cNvGrpSpPr/>
          <p:nvPr/>
        </p:nvGrpSpPr>
        <p:grpSpPr>
          <a:xfrm>
            <a:off x="10630428" y="13196375"/>
            <a:ext cx="8845021" cy="4934462"/>
            <a:chOff x="10630428" y="13196375"/>
            <a:chExt cx="8845021" cy="4934462"/>
          </a:xfrm>
        </p:grpSpPr>
        <p:graphicFrame>
          <p:nvGraphicFramePr>
            <p:cNvPr id="7" name="Diagram 6"/>
            <p:cNvGraphicFramePr/>
            <p:nvPr>
              <p:extLst>
                <p:ext uri="{D42A27DB-BD31-4B8C-83A1-F6EECF244321}">
                  <p14:modId xmlns:p14="http://schemas.microsoft.com/office/powerpoint/2010/main" val="3012882309"/>
                </p:ext>
              </p:extLst>
            </p:nvPr>
          </p:nvGraphicFramePr>
          <p:xfrm>
            <a:off x="10630428" y="13261058"/>
            <a:ext cx="8845021" cy="48697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3" name="TextBox 43"/>
            <p:cNvSpPr txBox="1">
              <a:spLocks noChangeArrowheads="1"/>
            </p:cNvSpPr>
            <p:nvPr/>
          </p:nvSpPr>
          <p:spPr bwMode="auto">
            <a:xfrm>
              <a:off x="15317645" y="13196375"/>
              <a:ext cx="1354104" cy="44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5" tIns="47517" rIns="95035" bIns="47517">
              <a:spAutoFit/>
            </a:bodyPr>
            <a:lstStyle>
              <a:lvl1pPr>
                <a:spcBef>
                  <a:spcPct val="20000"/>
                </a:spcBef>
                <a:buChar char="•"/>
                <a:defRPr sz="15100">
                  <a:solidFill>
                    <a:schemeClr val="tx1"/>
                  </a:solidFill>
                  <a:latin typeface="Arial" panose="020B0604020202020204" pitchFamily="34" charset="0"/>
                  <a:ea typeface="ヒラギノ角ゴ Pro W3" pitchFamily="100" charset="-128"/>
                </a:defRPr>
              </a:lvl1pPr>
              <a:lvl2pPr marL="37931725" indent="-37474525">
                <a:spcBef>
                  <a:spcPct val="20000"/>
                </a:spcBef>
                <a:buChar char="–"/>
                <a:defRPr sz="13200">
                  <a:solidFill>
                    <a:schemeClr val="tx1"/>
                  </a:solidFill>
                  <a:latin typeface="Arial" panose="020B0604020202020204" pitchFamily="34" charset="0"/>
                  <a:ea typeface="ヒラギノ角ゴ Pro W3" pitchFamily="100" charset="-128"/>
                </a:defRPr>
              </a:lvl2pPr>
              <a:lvl3pPr marL="5397500" indent="-1076325">
                <a:spcBef>
                  <a:spcPct val="20000"/>
                </a:spcBef>
                <a:buChar char="•"/>
                <a:defRPr sz="11300">
                  <a:solidFill>
                    <a:schemeClr val="tx1"/>
                  </a:solidFill>
                  <a:latin typeface="Arial" panose="020B0604020202020204" pitchFamily="34" charset="0"/>
                  <a:ea typeface="ヒラギノ角ゴ Pro W3" pitchFamily="100" charset="-128"/>
                </a:defRPr>
              </a:lvl3pPr>
              <a:lvl4pPr marL="7556500" indent="-1076325">
                <a:spcBef>
                  <a:spcPct val="20000"/>
                </a:spcBef>
                <a:buChar char="–"/>
                <a:defRPr sz="9500">
                  <a:solidFill>
                    <a:schemeClr val="tx1"/>
                  </a:solidFill>
                  <a:latin typeface="Arial" panose="020B0604020202020204" pitchFamily="34" charset="0"/>
                  <a:ea typeface="ヒラギノ角ゴ Pro W3" pitchFamily="100" charset="-128"/>
                </a:defRPr>
              </a:lvl4pPr>
              <a:lvl5pPr marL="9717088" indent="-1076325">
                <a:spcBef>
                  <a:spcPct val="20000"/>
                </a:spcBef>
                <a:buChar char="»"/>
                <a:defRPr sz="9500">
                  <a:solidFill>
                    <a:schemeClr val="tx1"/>
                  </a:solidFill>
                  <a:latin typeface="Arial" panose="020B0604020202020204" pitchFamily="34" charset="0"/>
                  <a:ea typeface="ヒラギノ角ゴ Pro W3" pitchFamily="100" charset="-128"/>
                </a:defRPr>
              </a:lvl5pPr>
              <a:lvl6pPr marL="10174288" indent="-1076325"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6pPr>
              <a:lvl7pPr marL="10631488" indent="-1076325"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7pPr>
              <a:lvl8pPr marL="11088688" indent="-1076325"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8pPr>
              <a:lvl9pPr marL="11545888" indent="-1076325"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9pPr>
            </a:lstStyle>
            <a:p>
              <a:pPr algn="ctr" eaLnBrk="1" hangingPunct="1">
                <a:spcBef>
                  <a:spcPct val="0"/>
                </a:spcBef>
                <a:buFontTx/>
                <a:buNone/>
              </a:pPr>
              <a:r>
                <a:rPr lang="en-US" altLang="en-US" sz="2300" b="1" dirty="0">
                  <a:latin typeface="Book Antiqua" panose="02040602050305030304" pitchFamily="18" charset="0"/>
                </a:rPr>
                <a:t>Figure 1.</a:t>
              </a:r>
            </a:p>
          </p:txBody>
        </p:sp>
      </p:grpSp>
      <p:sp>
        <p:nvSpPr>
          <p:cNvPr id="55" name="Rectangle: Rounded Corners 54"/>
          <p:cNvSpPr/>
          <p:nvPr/>
        </p:nvSpPr>
        <p:spPr bwMode="auto">
          <a:xfrm>
            <a:off x="19868370" y="8837125"/>
            <a:ext cx="10960879" cy="14094072"/>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GB" altLang="en-US" sz="3600" b="1" dirty="0">
                <a:ea typeface="ヒラギノ角ゴ Pro W3" pitchFamily="-60" charset="-128"/>
              </a:rPr>
              <a:t>Proposed Collaborative Project</a:t>
            </a:r>
            <a:endParaRPr lang="en-GB" altLang="en-US" sz="3600" dirty="0">
              <a:ea typeface="ヒラギノ角ゴ Pro W3" pitchFamily="-60" charset="-128"/>
            </a:endParaRPr>
          </a:p>
          <a:p>
            <a:pPr algn="just"/>
            <a:endParaRPr lang="en-GB" altLang="en-US" sz="3200" dirty="0">
              <a:ea typeface="ヒラギノ角ゴ Pro W3" pitchFamily="-60" charset="-128"/>
            </a:endParaRPr>
          </a:p>
          <a:p>
            <a:pPr algn="just"/>
            <a:r>
              <a:rPr lang="en-GB" altLang="en-US" sz="2800" dirty="0">
                <a:ea typeface="ヒラギノ角ゴ Pro W3" pitchFamily="-60" charset="-128"/>
              </a:rPr>
              <a:t>A project has been launched which aims to maximise the knowledge, research and technology employed in forensic fibres examinations for use in </a:t>
            </a:r>
            <a:r>
              <a:rPr lang="en-GB" altLang="en-US" sz="2800" dirty="0" err="1">
                <a:ea typeface="ヒラギノ角ゴ Pro W3" pitchFamily="-60" charset="-128"/>
              </a:rPr>
              <a:t>microplastic</a:t>
            </a:r>
            <a:r>
              <a:rPr lang="en-GB" altLang="en-US" sz="2800" dirty="0">
                <a:ea typeface="ヒラギノ角ゴ Pro W3" pitchFamily="-60" charset="-128"/>
              </a:rPr>
              <a:t> analysis. Underpinning this, is the adaptation of an extant project in the development of an automated intelligent system that identifies, characterises and quantifies fibres (T.R.A.C.E) for environmental microfibre analysis.  The features of this system and how this will be transformed to be fit-for-purpose for </a:t>
            </a:r>
            <a:r>
              <a:rPr lang="en-GB" altLang="en-US" sz="2800" dirty="0" err="1">
                <a:ea typeface="ヒラギノ角ゴ Pro W3" pitchFamily="-60" charset="-128"/>
              </a:rPr>
              <a:t>microplastics</a:t>
            </a:r>
            <a:r>
              <a:rPr lang="en-GB" altLang="en-US" sz="2800" dirty="0">
                <a:ea typeface="ヒラギノ角ゴ Pro W3" pitchFamily="-60" charset="-128"/>
              </a:rPr>
              <a:t> can be seen in figure 3.  The possible benefits to </a:t>
            </a:r>
            <a:r>
              <a:rPr lang="en-GB" altLang="en-US" sz="2800" dirty="0" err="1">
                <a:ea typeface="ヒラギノ角ゴ Pro W3" pitchFamily="-60" charset="-128"/>
              </a:rPr>
              <a:t>microplastic</a:t>
            </a:r>
            <a:r>
              <a:rPr lang="en-GB" altLang="en-US" sz="2800" dirty="0">
                <a:ea typeface="ヒラギノ角ゴ Pro W3" pitchFamily="-60" charset="-128"/>
              </a:rPr>
              <a:t> analysis are described in table 1. </a:t>
            </a:r>
          </a:p>
        </p:txBody>
      </p:sp>
      <p:sp>
        <p:nvSpPr>
          <p:cNvPr id="57" name="Rectangle: Rounded Corners 56"/>
          <p:cNvSpPr/>
          <p:nvPr/>
        </p:nvSpPr>
        <p:spPr bwMode="auto">
          <a:xfrm>
            <a:off x="1563687" y="23601398"/>
            <a:ext cx="14635163" cy="12384000"/>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4156075" rtl="0" eaLnBrk="1" fontAlgn="base" latinLnBrk="0" hangingPunct="1">
              <a:lnSpc>
                <a:spcPct val="100000"/>
              </a:lnSpc>
              <a:spcBef>
                <a:spcPct val="0"/>
              </a:spcBef>
              <a:spcAft>
                <a:spcPct val="0"/>
              </a:spcAft>
              <a:buClrTx/>
              <a:buSzTx/>
              <a:buFontTx/>
              <a:buNone/>
              <a:tabLst/>
            </a:pPr>
            <a:r>
              <a:rPr kumimoji="0" lang="en-GB" sz="3600" b="1" i="0" u="none" strike="noStrike" cap="none" normalizeH="0" baseline="0" dirty="0">
                <a:ln>
                  <a:noFill/>
                </a:ln>
                <a:solidFill>
                  <a:schemeClr val="tx1"/>
                </a:solidFill>
                <a:effectLst/>
                <a:latin typeface="Book Antiqua" pitchFamily="18" charset="0"/>
              </a:rPr>
              <a:t>Crossover Between</a:t>
            </a:r>
            <a:r>
              <a:rPr kumimoji="0" lang="en-GB" sz="3600" b="1" i="0" u="none" strike="noStrike" cap="none" normalizeH="0" dirty="0">
                <a:ln>
                  <a:noFill/>
                </a:ln>
                <a:solidFill>
                  <a:schemeClr val="tx1"/>
                </a:solidFill>
                <a:effectLst/>
                <a:latin typeface="Book Antiqua" pitchFamily="18" charset="0"/>
              </a:rPr>
              <a:t> Forensic Fibres Examination and Microfibre Analysis from Environmental Samples</a:t>
            </a:r>
            <a:endParaRPr kumimoji="0" lang="en-GB" sz="3600" b="1" i="0" u="none" strike="noStrike" cap="none" normalizeH="0" baseline="0" dirty="0">
              <a:ln>
                <a:noFill/>
              </a:ln>
              <a:solidFill>
                <a:schemeClr val="tx1"/>
              </a:solidFill>
              <a:effectLst/>
              <a:latin typeface="Book Antiqua" pitchFamily="18" charset="0"/>
            </a:endParaRPr>
          </a:p>
          <a:p>
            <a:pPr marL="0" marR="0" indent="0" algn="just" defTabSz="4156075" rtl="0" eaLnBrk="1" fontAlgn="base" latinLnBrk="0" hangingPunct="1">
              <a:lnSpc>
                <a:spcPct val="100000"/>
              </a:lnSpc>
              <a:spcBef>
                <a:spcPct val="0"/>
              </a:spcBef>
              <a:spcAft>
                <a:spcPct val="0"/>
              </a:spcAft>
              <a:buClrTx/>
              <a:buSzTx/>
              <a:buFontTx/>
              <a:buNone/>
              <a:tabLst/>
            </a:pPr>
            <a:endParaRPr lang="en-GB" sz="3600" b="1" dirty="0"/>
          </a:p>
          <a:p>
            <a:pPr algn="just" defTabSz="4156075" eaLnBrk="1" hangingPunct="1"/>
            <a:r>
              <a:rPr lang="en-GB" sz="2800" dirty="0"/>
              <a:t>Many aspects of forensic fibre analysis and research overlap with microfibre analysis from environmental samples, such that techniques, protocols and developing technologies could be employed in </a:t>
            </a:r>
            <a:r>
              <a:rPr lang="en-GB" sz="2800" dirty="0" err="1"/>
              <a:t>microplastic</a:t>
            </a:r>
            <a:r>
              <a:rPr lang="en-GB" sz="2800" dirty="0"/>
              <a:t> work. Figure 2 outlines forensic fibre priorities which could benefit </a:t>
            </a:r>
            <a:r>
              <a:rPr lang="en-GB" sz="2800" dirty="0" err="1"/>
              <a:t>microplastic</a:t>
            </a:r>
            <a:r>
              <a:rPr lang="en-GB" sz="2800" dirty="0"/>
              <a:t> analysis, quantification and interpretation. Some of these have already been employed successfully, demonstrating the potential of a collaborative approach [3, 4].</a:t>
            </a:r>
          </a:p>
          <a:p>
            <a:pPr algn="just" defTabSz="4156075" eaLnBrk="1" hangingPunct="1"/>
            <a:endParaRPr lang="en-GB" sz="2800" dirty="0"/>
          </a:p>
          <a:p>
            <a:pPr algn="just" defTabSz="4156075" eaLnBrk="1" hangingPunct="1"/>
            <a:endParaRPr lang="en-GB" sz="2800" dirty="0"/>
          </a:p>
          <a:p>
            <a:pPr algn="just" defTabSz="4156075" eaLnBrk="1" hangingPunct="1"/>
            <a:endParaRPr lang="en-GB" sz="2800" dirty="0"/>
          </a:p>
          <a:p>
            <a:pPr algn="just" defTabSz="4156075" eaLnBrk="1" hangingPunct="1"/>
            <a:endParaRPr lang="en-GB" sz="2800" dirty="0"/>
          </a:p>
          <a:p>
            <a:pPr algn="just" defTabSz="4156075" eaLnBrk="1" hangingPunct="1"/>
            <a:endParaRPr lang="en-GB" sz="2800" dirty="0"/>
          </a:p>
          <a:p>
            <a:pPr algn="just" defTabSz="4156075" eaLnBrk="1" hangingPunct="1"/>
            <a:endParaRPr lang="en-GB" sz="2800" dirty="0"/>
          </a:p>
          <a:p>
            <a:pPr algn="just" defTabSz="4156075" eaLnBrk="1" hangingPunct="1"/>
            <a:endParaRPr lang="en-GB" sz="2800" dirty="0"/>
          </a:p>
          <a:p>
            <a:pPr algn="just" defTabSz="4156075" eaLnBrk="1" hangingPunct="1"/>
            <a:endParaRPr lang="en-GB" sz="2800" dirty="0"/>
          </a:p>
          <a:p>
            <a:pPr algn="just" defTabSz="4156075" eaLnBrk="1" hangingPunct="1"/>
            <a:endParaRPr lang="en-GB" sz="2800" dirty="0"/>
          </a:p>
          <a:p>
            <a:pPr algn="just" defTabSz="4156075" eaLnBrk="1" hangingPunct="1"/>
            <a:endParaRPr lang="en-GB" sz="2800" dirty="0"/>
          </a:p>
          <a:p>
            <a:pPr algn="just" defTabSz="4156075" eaLnBrk="1" hangingPunct="1"/>
            <a:endParaRPr lang="en-GB" sz="2800" dirty="0"/>
          </a:p>
          <a:p>
            <a:pPr algn="just" defTabSz="4156075" eaLnBrk="1" hangingPunct="1"/>
            <a:endParaRPr lang="en-GB" sz="2800" dirty="0"/>
          </a:p>
          <a:p>
            <a:pPr algn="just" defTabSz="4156075" eaLnBrk="1" hangingPunct="1"/>
            <a:endParaRPr lang="en-GB" sz="2800" dirty="0"/>
          </a:p>
          <a:p>
            <a:pPr algn="just" defTabSz="4156075" eaLnBrk="1" hangingPunct="1"/>
            <a:endParaRPr lang="en-GB" sz="2800" dirty="0"/>
          </a:p>
          <a:p>
            <a:pPr algn="just" defTabSz="4156075" eaLnBrk="1" hangingPunct="1"/>
            <a:endParaRPr lang="en-GB" sz="2800" dirty="0"/>
          </a:p>
          <a:p>
            <a:pPr algn="just" defTabSz="4156075" eaLnBrk="1" hangingPunct="1"/>
            <a:endParaRPr lang="en-GB" sz="2800" dirty="0"/>
          </a:p>
        </p:txBody>
      </p:sp>
      <p:grpSp>
        <p:nvGrpSpPr>
          <p:cNvPr id="12" name="Group 11"/>
          <p:cNvGrpSpPr/>
          <p:nvPr/>
        </p:nvGrpSpPr>
        <p:grpSpPr>
          <a:xfrm>
            <a:off x="2409033" y="28040631"/>
            <a:ext cx="12236654" cy="7768606"/>
            <a:chOff x="2409033" y="26541719"/>
            <a:chExt cx="12236654" cy="7768606"/>
          </a:xfrm>
        </p:grpSpPr>
        <p:graphicFrame>
          <p:nvGraphicFramePr>
            <p:cNvPr id="56" name="Diagram 55"/>
            <p:cNvGraphicFramePr/>
            <p:nvPr>
              <p:extLst>
                <p:ext uri="{D42A27DB-BD31-4B8C-83A1-F6EECF244321}">
                  <p14:modId xmlns:p14="http://schemas.microsoft.com/office/powerpoint/2010/main" val="1276826030"/>
                </p:ext>
              </p:extLst>
            </p:nvPr>
          </p:nvGraphicFramePr>
          <p:xfrm>
            <a:off x="3116850" y="26541719"/>
            <a:ext cx="11528837" cy="776860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9" name="TextBox 43"/>
            <p:cNvSpPr txBox="1">
              <a:spLocks noChangeArrowheads="1"/>
            </p:cNvSpPr>
            <p:nvPr/>
          </p:nvSpPr>
          <p:spPr bwMode="auto">
            <a:xfrm rot="16200000">
              <a:off x="1956934" y="29275421"/>
              <a:ext cx="1354104" cy="44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5" tIns="47517" rIns="95035" bIns="47517">
              <a:spAutoFit/>
            </a:bodyPr>
            <a:lstStyle>
              <a:lvl1pPr>
                <a:spcBef>
                  <a:spcPct val="20000"/>
                </a:spcBef>
                <a:buChar char="•"/>
                <a:defRPr sz="15100">
                  <a:solidFill>
                    <a:schemeClr val="tx1"/>
                  </a:solidFill>
                  <a:latin typeface="Arial" panose="020B0604020202020204" pitchFamily="34" charset="0"/>
                  <a:ea typeface="ヒラギノ角ゴ Pro W3" pitchFamily="100" charset="-128"/>
                </a:defRPr>
              </a:lvl1pPr>
              <a:lvl2pPr marL="37931725" indent="-37474525">
                <a:spcBef>
                  <a:spcPct val="20000"/>
                </a:spcBef>
                <a:buChar char="–"/>
                <a:defRPr sz="13200">
                  <a:solidFill>
                    <a:schemeClr val="tx1"/>
                  </a:solidFill>
                  <a:latin typeface="Arial" panose="020B0604020202020204" pitchFamily="34" charset="0"/>
                  <a:ea typeface="ヒラギノ角ゴ Pro W3" pitchFamily="100" charset="-128"/>
                </a:defRPr>
              </a:lvl2pPr>
              <a:lvl3pPr marL="5397500" indent="-1076325">
                <a:spcBef>
                  <a:spcPct val="20000"/>
                </a:spcBef>
                <a:buChar char="•"/>
                <a:defRPr sz="11300">
                  <a:solidFill>
                    <a:schemeClr val="tx1"/>
                  </a:solidFill>
                  <a:latin typeface="Arial" panose="020B0604020202020204" pitchFamily="34" charset="0"/>
                  <a:ea typeface="ヒラギノ角ゴ Pro W3" pitchFamily="100" charset="-128"/>
                </a:defRPr>
              </a:lvl3pPr>
              <a:lvl4pPr marL="7556500" indent="-1076325">
                <a:spcBef>
                  <a:spcPct val="20000"/>
                </a:spcBef>
                <a:buChar char="–"/>
                <a:defRPr sz="9500">
                  <a:solidFill>
                    <a:schemeClr val="tx1"/>
                  </a:solidFill>
                  <a:latin typeface="Arial" panose="020B0604020202020204" pitchFamily="34" charset="0"/>
                  <a:ea typeface="ヒラギノ角ゴ Pro W3" pitchFamily="100" charset="-128"/>
                </a:defRPr>
              </a:lvl4pPr>
              <a:lvl5pPr marL="9717088" indent="-1076325">
                <a:spcBef>
                  <a:spcPct val="20000"/>
                </a:spcBef>
                <a:buChar char="»"/>
                <a:defRPr sz="9500">
                  <a:solidFill>
                    <a:schemeClr val="tx1"/>
                  </a:solidFill>
                  <a:latin typeface="Arial" panose="020B0604020202020204" pitchFamily="34" charset="0"/>
                  <a:ea typeface="ヒラギノ角ゴ Pro W3" pitchFamily="100" charset="-128"/>
                </a:defRPr>
              </a:lvl5pPr>
              <a:lvl6pPr marL="10174288" indent="-1076325"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6pPr>
              <a:lvl7pPr marL="10631488" indent="-1076325"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7pPr>
              <a:lvl8pPr marL="11088688" indent="-1076325"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8pPr>
              <a:lvl9pPr marL="11545888" indent="-1076325"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9pPr>
            </a:lstStyle>
            <a:p>
              <a:pPr algn="ctr" eaLnBrk="1" hangingPunct="1">
                <a:spcBef>
                  <a:spcPct val="0"/>
                </a:spcBef>
                <a:buFontTx/>
                <a:buNone/>
              </a:pPr>
              <a:r>
                <a:rPr lang="en-US" altLang="en-US" sz="2300" b="1" dirty="0">
                  <a:latin typeface="Book Antiqua" panose="02040602050305030304" pitchFamily="18" charset="0"/>
                </a:rPr>
                <a:t>Figure 2.</a:t>
              </a:r>
            </a:p>
          </p:txBody>
        </p:sp>
      </p:grpSp>
      <p:sp>
        <p:nvSpPr>
          <p:cNvPr id="60" name="Rectangle: Rounded Corners 59"/>
          <p:cNvSpPr/>
          <p:nvPr/>
        </p:nvSpPr>
        <p:spPr bwMode="auto">
          <a:xfrm>
            <a:off x="16883856" y="36669602"/>
            <a:ext cx="13945394" cy="4806950"/>
          </a:xfrm>
          <a:prstGeom prst="round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4156075" rtl="0" eaLnBrk="1" fontAlgn="base" latinLnBrk="0" hangingPunct="1">
              <a:lnSpc>
                <a:spcPct val="100000"/>
              </a:lnSpc>
              <a:spcBef>
                <a:spcPct val="0"/>
              </a:spcBef>
              <a:spcAft>
                <a:spcPct val="0"/>
              </a:spcAft>
              <a:buClrTx/>
              <a:buSzTx/>
              <a:buFontTx/>
              <a:buNone/>
              <a:tabLst/>
            </a:pPr>
            <a:r>
              <a:rPr lang="en-GB" sz="3600" b="1" dirty="0"/>
              <a:t>If you are interested in collaboration…</a:t>
            </a:r>
            <a:endParaRPr lang="en-GB" sz="2800" dirty="0"/>
          </a:p>
          <a:p>
            <a:pPr defTabSz="4156075" eaLnBrk="1" hangingPunct="1"/>
            <a:endParaRPr lang="en-GB" sz="2800" dirty="0"/>
          </a:p>
          <a:p>
            <a:pPr defTabSz="4156075" eaLnBrk="1" hangingPunct="1"/>
            <a:r>
              <a:rPr lang="en-GB" sz="2800" dirty="0"/>
              <a:t>In order for this new analysis and evaluation system to be fit-for-purpose, collaboration is sought from those working in </a:t>
            </a:r>
            <a:r>
              <a:rPr lang="en-GB" sz="2800" dirty="0" err="1"/>
              <a:t>microplastic</a:t>
            </a:r>
            <a:r>
              <a:rPr lang="en-GB" sz="2800" dirty="0"/>
              <a:t> research.  In addition to this, a funded PhD opportunity at Staffordshire University is now available in this area.  If you are interested in collaborating in this area or in the PhD position, please contact Dr Claire Gwinnett, Associate Professor, Staffordshire University, Science Centre, Leek Road, Stoke-on-Trent, at </a:t>
            </a:r>
            <a:r>
              <a:rPr lang="en-GB" sz="2800" dirty="0">
                <a:hlinkClick r:id="rId15"/>
              </a:rPr>
              <a:t>c.gwinnett@staffs.ac.uk</a:t>
            </a:r>
            <a:r>
              <a:rPr lang="en-GB" sz="2800" dirty="0"/>
              <a:t>, 01782 295924. </a:t>
            </a:r>
            <a:endParaRPr lang="en-GB" sz="3200" dirty="0"/>
          </a:p>
        </p:txBody>
      </p:sp>
      <p:grpSp>
        <p:nvGrpSpPr>
          <p:cNvPr id="14" name="Group 13"/>
          <p:cNvGrpSpPr/>
          <p:nvPr/>
        </p:nvGrpSpPr>
        <p:grpSpPr>
          <a:xfrm>
            <a:off x="17066985" y="25255537"/>
            <a:ext cx="13620750" cy="10692000"/>
            <a:chOff x="17066985" y="25255537"/>
            <a:chExt cx="13620750" cy="9882232"/>
          </a:xfrm>
        </p:grpSpPr>
        <p:graphicFrame>
          <p:nvGraphicFramePr>
            <p:cNvPr id="13" name="Diagram 12"/>
            <p:cNvGraphicFramePr/>
            <p:nvPr>
              <p:extLst>
                <p:ext uri="{D42A27DB-BD31-4B8C-83A1-F6EECF244321}">
                  <p14:modId xmlns:p14="http://schemas.microsoft.com/office/powerpoint/2010/main" val="3837379581"/>
                </p:ext>
              </p:extLst>
            </p:nvPr>
          </p:nvGraphicFramePr>
          <p:xfrm>
            <a:off x="17066985" y="25255537"/>
            <a:ext cx="13620750" cy="988223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62" name="Text Box 27"/>
            <p:cNvSpPr txBox="1">
              <a:spLocks noChangeArrowheads="1"/>
            </p:cNvSpPr>
            <p:nvPr/>
          </p:nvSpPr>
          <p:spPr bwMode="auto">
            <a:xfrm>
              <a:off x="17231309" y="25485925"/>
              <a:ext cx="2116378" cy="4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35" tIns="47517" rIns="95035" bIns="47517">
              <a:spAutoFit/>
            </a:bodyPr>
            <a:lstStyle>
              <a:lvl1pPr defTabSz="4316413">
                <a:spcBef>
                  <a:spcPct val="20000"/>
                </a:spcBef>
                <a:buChar char="•"/>
                <a:defRPr sz="15100">
                  <a:solidFill>
                    <a:schemeClr val="tx1"/>
                  </a:solidFill>
                  <a:latin typeface="Arial" panose="020B0604020202020204" pitchFamily="34" charset="0"/>
                  <a:ea typeface="ヒラギノ角ゴ Pro W3" pitchFamily="100" charset="-128"/>
                </a:defRPr>
              </a:lvl1pPr>
              <a:lvl2pPr marL="37931725" indent="-37474525" defTabSz="4316413">
                <a:spcBef>
                  <a:spcPct val="20000"/>
                </a:spcBef>
                <a:buChar char="–"/>
                <a:defRPr sz="13200">
                  <a:solidFill>
                    <a:schemeClr val="tx1"/>
                  </a:solidFill>
                  <a:latin typeface="Arial" panose="020B0604020202020204" pitchFamily="34" charset="0"/>
                  <a:ea typeface="ヒラギノ角ゴ Pro W3" pitchFamily="100" charset="-128"/>
                </a:defRPr>
              </a:lvl2pPr>
              <a:lvl3pPr marL="5397500" indent="-1076325" defTabSz="4316413">
                <a:spcBef>
                  <a:spcPct val="20000"/>
                </a:spcBef>
                <a:buChar char="•"/>
                <a:defRPr sz="11300">
                  <a:solidFill>
                    <a:schemeClr val="tx1"/>
                  </a:solidFill>
                  <a:latin typeface="Arial" panose="020B0604020202020204" pitchFamily="34" charset="0"/>
                  <a:ea typeface="ヒラギノ角ゴ Pro W3" pitchFamily="100" charset="-128"/>
                </a:defRPr>
              </a:lvl3pPr>
              <a:lvl4pPr marL="7556500" indent="-1076325" defTabSz="4316413">
                <a:spcBef>
                  <a:spcPct val="20000"/>
                </a:spcBef>
                <a:buChar char="–"/>
                <a:defRPr sz="9500">
                  <a:solidFill>
                    <a:schemeClr val="tx1"/>
                  </a:solidFill>
                  <a:latin typeface="Arial" panose="020B0604020202020204" pitchFamily="34" charset="0"/>
                  <a:ea typeface="ヒラギノ角ゴ Pro W3" pitchFamily="100" charset="-128"/>
                </a:defRPr>
              </a:lvl4pPr>
              <a:lvl5pPr marL="9717088" indent="-1076325" defTabSz="4316413">
                <a:spcBef>
                  <a:spcPct val="20000"/>
                </a:spcBef>
                <a:buChar char="»"/>
                <a:defRPr sz="9500">
                  <a:solidFill>
                    <a:schemeClr val="tx1"/>
                  </a:solidFill>
                  <a:latin typeface="Arial" panose="020B0604020202020204" pitchFamily="34" charset="0"/>
                  <a:ea typeface="ヒラギノ角ゴ Pro W3" pitchFamily="100" charset="-128"/>
                </a:defRPr>
              </a:lvl5pPr>
              <a:lvl6pPr marL="101742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6pPr>
              <a:lvl7pPr marL="106314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7pPr>
              <a:lvl8pPr marL="110886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8pPr>
              <a:lvl9pPr marL="115458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9pPr>
            </a:lstStyle>
            <a:p>
              <a:pPr eaLnBrk="1" hangingPunct="1">
                <a:spcBef>
                  <a:spcPct val="50000"/>
                </a:spcBef>
                <a:buFontTx/>
                <a:buNone/>
              </a:pPr>
              <a:r>
                <a:rPr lang="en-GB" altLang="en-US" sz="2800" b="1" dirty="0">
                  <a:latin typeface="Book Antiqua" panose="02040602050305030304" pitchFamily="18" charset="0"/>
                </a:rPr>
                <a:t>Figure 3.</a:t>
              </a:r>
            </a:p>
          </p:txBody>
        </p:sp>
      </p:grpSp>
      <p:sp>
        <p:nvSpPr>
          <p:cNvPr id="64" name="Text Box 27"/>
          <p:cNvSpPr txBox="1">
            <a:spLocks noChangeArrowheads="1"/>
          </p:cNvSpPr>
          <p:nvPr/>
        </p:nvSpPr>
        <p:spPr bwMode="auto">
          <a:xfrm>
            <a:off x="17066986" y="23829232"/>
            <a:ext cx="13762264" cy="120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35" tIns="47517" rIns="95035" bIns="47517">
            <a:spAutoFit/>
          </a:bodyPr>
          <a:lstStyle>
            <a:lvl1pPr defTabSz="4316413">
              <a:spcBef>
                <a:spcPct val="20000"/>
              </a:spcBef>
              <a:buChar char="•"/>
              <a:defRPr sz="15100">
                <a:solidFill>
                  <a:schemeClr val="tx1"/>
                </a:solidFill>
                <a:latin typeface="Arial" panose="020B0604020202020204" pitchFamily="34" charset="0"/>
                <a:ea typeface="ヒラギノ角ゴ Pro W3" pitchFamily="100" charset="-128"/>
              </a:defRPr>
            </a:lvl1pPr>
            <a:lvl2pPr marL="37931725" indent="-37474525" defTabSz="4316413">
              <a:spcBef>
                <a:spcPct val="20000"/>
              </a:spcBef>
              <a:buChar char="–"/>
              <a:defRPr sz="13200">
                <a:solidFill>
                  <a:schemeClr val="tx1"/>
                </a:solidFill>
                <a:latin typeface="Arial" panose="020B0604020202020204" pitchFamily="34" charset="0"/>
                <a:ea typeface="ヒラギノ角ゴ Pro W3" pitchFamily="100" charset="-128"/>
              </a:defRPr>
            </a:lvl2pPr>
            <a:lvl3pPr marL="5397500" indent="-1076325" defTabSz="4316413">
              <a:spcBef>
                <a:spcPct val="20000"/>
              </a:spcBef>
              <a:buChar char="•"/>
              <a:defRPr sz="11300">
                <a:solidFill>
                  <a:schemeClr val="tx1"/>
                </a:solidFill>
                <a:latin typeface="Arial" panose="020B0604020202020204" pitchFamily="34" charset="0"/>
                <a:ea typeface="ヒラギノ角ゴ Pro W3" pitchFamily="100" charset="-128"/>
              </a:defRPr>
            </a:lvl3pPr>
            <a:lvl4pPr marL="7556500" indent="-1076325" defTabSz="4316413">
              <a:spcBef>
                <a:spcPct val="20000"/>
              </a:spcBef>
              <a:buChar char="–"/>
              <a:defRPr sz="9500">
                <a:solidFill>
                  <a:schemeClr val="tx1"/>
                </a:solidFill>
                <a:latin typeface="Arial" panose="020B0604020202020204" pitchFamily="34" charset="0"/>
                <a:ea typeface="ヒラギノ角ゴ Pro W3" pitchFamily="100" charset="-128"/>
              </a:defRPr>
            </a:lvl4pPr>
            <a:lvl5pPr marL="9717088" indent="-1076325" defTabSz="4316413">
              <a:spcBef>
                <a:spcPct val="20000"/>
              </a:spcBef>
              <a:buChar char="»"/>
              <a:defRPr sz="9500">
                <a:solidFill>
                  <a:schemeClr val="tx1"/>
                </a:solidFill>
                <a:latin typeface="Arial" panose="020B0604020202020204" pitchFamily="34" charset="0"/>
                <a:ea typeface="ヒラギノ角ゴ Pro W3" pitchFamily="100" charset="-128"/>
              </a:defRPr>
            </a:lvl5pPr>
            <a:lvl6pPr marL="101742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6pPr>
            <a:lvl7pPr marL="106314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7pPr>
            <a:lvl8pPr marL="110886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8pPr>
            <a:lvl9pPr marL="11545888" indent="-1076325" defTabSz="4316413"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9pPr>
          </a:lstStyle>
          <a:p>
            <a:pPr eaLnBrk="1" hangingPunct="1">
              <a:spcBef>
                <a:spcPct val="50000"/>
              </a:spcBef>
              <a:buFontTx/>
              <a:buNone/>
            </a:pPr>
            <a:r>
              <a:rPr lang="en-GB" altLang="en-US" sz="3600" b="1" dirty="0">
                <a:latin typeface="Book Antiqua" panose="02040602050305030304" pitchFamily="18" charset="0"/>
              </a:rPr>
              <a:t>Development of a System for the Automated Identification and Characterisation of </a:t>
            </a:r>
            <a:r>
              <a:rPr lang="en-GB" altLang="en-US" sz="3600" b="1" dirty="0" err="1">
                <a:latin typeface="Book Antiqua" panose="02040602050305030304" pitchFamily="18" charset="0"/>
              </a:rPr>
              <a:t>Microplastics</a:t>
            </a:r>
            <a:endParaRPr lang="en-GB" altLang="en-US" sz="3600" b="1" dirty="0">
              <a:latin typeface="Book Antiqua" panose="0204060205030503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196721028"/>
              </p:ext>
            </p:extLst>
          </p:nvPr>
        </p:nvGraphicFramePr>
        <p:xfrm>
          <a:off x="21026362" y="15280957"/>
          <a:ext cx="8712000" cy="6537960"/>
        </p:xfrm>
        <a:graphic>
          <a:graphicData uri="http://schemas.openxmlformats.org/drawingml/2006/table">
            <a:tbl>
              <a:tblPr firstRow="1" bandRow="1">
                <a:tableStyleId>{3C2FFA5D-87B4-456A-9821-1D502468CF0F}</a:tableStyleId>
              </a:tblPr>
              <a:tblGrid>
                <a:gridCol w="2487688">
                  <a:extLst>
                    <a:ext uri="{9D8B030D-6E8A-4147-A177-3AD203B41FA5}">
                      <a16:colId xmlns:a16="http://schemas.microsoft.com/office/drawing/2014/main" val="1182014741"/>
                    </a:ext>
                  </a:extLst>
                </a:gridCol>
                <a:gridCol w="6224312">
                  <a:extLst>
                    <a:ext uri="{9D8B030D-6E8A-4147-A177-3AD203B41FA5}">
                      <a16:colId xmlns:a16="http://schemas.microsoft.com/office/drawing/2014/main" val="3148901268"/>
                    </a:ext>
                  </a:extLst>
                </a:gridCol>
              </a:tblGrid>
              <a:tr h="298539">
                <a:tc>
                  <a:txBody>
                    <a:bodyPr/>
                    <a:lstStyle/>
                    <a:p>
                      <a:r>
                        <a:rPr lang="en-GB" dirty="0">
                          <a:solidFill>
                            <a:schemeClr val="tx1"/>
                          </a:solidFill>
                        </a:rPr>
                        <a:t>System Aim</a:t>
                      </a:r>
                    </a:p>
                  </a:txBody>
                  <a:tcPr/>
                </a:tc>
                <a:tc>
                  <a:txBody>
                    <a:bodyPr/>
                    <a:lstStyle/>
                    <a:p>
                      <a:r>
                        <a:rPr lang="en-GB" dirty="0">
                          <a:solidFill>
                            <a:schemeClr val="tx1"/>
                          </a:solidFill>
                        </a:rPr>
                        <a:t>Benefits</a:t>
                      </a:r>
                      <a:r>
                        <a:rPr lang="en-GB" baseline="0" dirty="0">
                          <a:solidFill>
                            <a:schemeClr val="tx1"/>
                          </a:solidFill>
                        </a:rPr>
                        <a:t> to </a:t>
                      </a:r>
                      <a:r>
                        <a:rPr lang="en-GB" baseline="0" dirty="0" err="1">
                          <a:solidFill>
                            <a:schemeClr val="tx1"/>
                          </a:solidFill>
                        </a:rPr>
                        <a:t>Microplastic</a:t>
                      </a:r>
                      <a:r>
                        <a:rPr lang="en-GB" baseline="0" dirty="0">
                          <a:solidFill>
                            <a:schemeClr val="tx1"/>
                          </a:solidFill>
                        </a:rPr>
                        <a:t> Analysis</a:t>
                      </a:r>
                      <a:endParaRPr lang="en-GB" dirty="0">
                        <a:solidFill>
                          <a:schemeClr val="tx1"/>
                        </a:solidFill>
                      </a:endParaRPr>
                    </a:p>
                  </a:txBody>
                  <a:tcPr/>
                </a:tc>
                <a:extLst>
                  <a:ext uri="{0D108BD9-81ED-4DB2-BD59-A6C34878D82A}">
                    <a16:rowId xmlns:a16="http://schemas.microsoft.com/office/drawing/2014/main" val="2828611197"/>
                  </a:ext>
                </a:extLst>
              </a:tr>
              <a:tr h="952296">
                <a:tc>
                  <a:txBody>
                    <a:bodyPr/>
                    <a:lstStyle/>
                    <a:p>
                      <a:r>
                        <a:rPr lang="en-GB" dirty="0">
                          <a:solidFill>
                            <a:schemeClr val="tx1"/>
                          </a:solidFill>
                        </a:rPr>
                        <a:t>Automated</a:t>
                      </a:r>
                      <a:r>
                        <a:rPr lang="en-GB" baseline="0" dirty="0">
                          <a:solidFill>
                            <a:schemeClr val="tx1"/>
                          </a:solidFill>
                        </a:rPr>
                        <a:t> detection and analysis of microfibres</a:t>
                      </a:r>
                      <a:endParaRPr lang="en-GB" dirty="0">
                        <a:solidFill>
                          <a:schemeClr val="tx1"/>
                        </a:solidFill>
                      </a:endParaRPr>
                    </a:p>
                  </a:txBody>
                  <a:tcPr/>
                </a:tc>
                <a:tc>
                  <a:txBody>
                    <a:bodyPr/>
                    <a:lstStyle/>
                    <a:p>
                      <a:r>
                        <a:rPr lang="en-GB" dirty="0">
                          <a:solidFill>
                            <a:schemeClr val="tx1"/>
                          </a:solidFill>
                        </a:rPr>
                        <a:t>Time saving and standardisation</a:t>
                      </a:r>
                      <a:r>
                        <a:rPr lang="en-GB" baseline="0" dirty="0">
                          <a:solidFill>
                            <a:schemeClr val="tx1"/>
                          </a:solidFill>
                        </a:rPr>
                        <a:t> of analysis allowing more comparable research</a:t>
                      </a:r>
                      <a:endParaRPr lang="en-GB" dirty="0">
                        <a:solidFill>
                          <a:schemeClr val="tx1"/>
                        </a:solidFill>
                      </a:endParaRPr>
                    </a:p>
                  </a:txBody>
                  <a:tcPr/>
                </a:tc>
                <a:extLst>
                  <a:ext uri="{0D108BD9-81ED-4DB2-BD59-A6C34878D82A}">
                    <a16:rowId xmlns:a16="http://schemas.microsoft.com/office/drawing/2014/main" val="2290157755"/>
                  </a:ext>
                </a:extLst>
              </a:tr>
              <a:tr h="952296">
                <a:tc>
                  <a:txBody>
                    <a:bodyPr/>
                    <a:lstStyle/>
                    <a:p>
                      <a:r>
                        <a:rPr lang="en-GB" dirty="0">
                          <a:solidFill>
                            <a:schemeClr val="tx1"/>
                          </a:solidFill>
                        </a:rPr>
                        <a:t>Optical,</a:t>
                      </a:r>
                      <a:r>
                        <a:rPr lang="en-GB" baseline="0" dirty="0">
                          <a:solidFill>
                            <a:schemeClr val="tx1"/>
                          </a:solidFill>
                        </a:rPr>
                        <a:t> chemical and morphological features to be simultaneously determined</a:t>
                      </a:r>
                      <a:endParaRPr lang="en-GB" dirty="0">
                        <a:solidFill>
                          <a:schemeClr val="tx1"/>
                        </a:solidFill>
                      </a:endParaRPr>
                    </a:p>
                  </a:txBody>
                  <a:tcPr/>
                </a:tc>
                <a:tc>
                  <a:txBody>
                    <a:bodyPr/>
                    <a:lstStyle/>
                    <a:p>
                      <a:r>
                        <a:rPr lang="en-GB" dirty="0">
                          <a:solidFill>
                            <a:schemeClr val="tx1"/>
                          </a:solidFill>
                        </a:rPr>
                        <a:t>Allows enhanced categorisation based on other features such as cross-sectional shape, width and the presence and absence of inclusions. These features allow fibres that fall within the same polymer type to be sub-categorised in order to fully understand the extent of possible sources of these fibres.</a:t>
                      </a:r>
                    </a:p>
                  </a:txBody>
                  <a:tcPr/>
                </a:tc>
                <a:extLst>
                  <a:ext uri="{0D108BD9-81ED-4DB2-BD59-A6C34878D82A}">
                    <a16:rowId xmlns:a16="http://schemas.microsoft.com/office/drawing/2014/main" val="2006178765"/>
                  </a:ext>
                </a:extLst>
              </a:tr>
              <a:tr h="952296">
                <a:tc>
                  <a:txBody>
                    <a:bodyPr/>
                    <a:lstStyle/>
                    <a:p>
                      <a:r>
                        <a:rPr lang="en-GB" dirty="0">
                          <a:solidFill>
                            <a:schemeClr val="tx1"/>
                          </a:solidFill>
                        </a:rPr>
                        <a:t>Surface area to be auto calculated along with microfibre/plastic count</a:t>
                      </a:r>
                    </a:p>
                  </a:txBody>
                  <a:tcPr/>
                </a:tc>
                <a:tc>
                  <a:txBody>
                    <a:bodyPr/>
                    <a:lstStyle/>
                    <a:p>
                      <a:r>
                        <a:rPr lang="en-GB" dirty="0">
                          <a:solidFill>
                            <a:schemeClr val="tx1"/>
                          </a:solidFill>
                        </a:rPr>
                        <a:t>Cross-sectional shape and fibre surface area could aid in the analysis of concentrated toxins on the fibres surface.</a:t>
                      </a:r>
                    </a:p>
                  </a:txBody>
                  <a:tcPr/>
                </a:tc>
                <a:extLst>
                  <a:ext uri="{0D108BD9-81ED-4DB2-BD59-A6C34878D82A}">
                    <a16:rowId xmlns:a16="http://schemas.microsoft.com/office/drawing/2014/main" val="3349399893"/>
                  </a:ext>
                </a:extLst>
              </a:tr>
              <a:tr h="1607820">
                <a:tc>
                  <a:txBody>
                    <a:bodyPr/>
                    <a:lstStyle/>
                    <a:p>
                      <a:r>
                        <a:rPr lang="en-GB" dirty="0">
                          <a:solidFill>
                            <a:schemeClr val="tx1"/>
                          </a:solidFill>
                        </a:rPr>
                        <a:t>Generation of a database of </a:t>
                      </a:r>
                      <a:r>
                        <a:rPr lang="en-GB" dirty="0" err="1">
                          <a:solidFill>
                            <a:schemeClr val="tx1"/>
                          </a:solidFill>
                        </a:rPr>
                        <a:t>microplastics</a:t>
                      </a:r>
                      <a:endParaRPr lang="en-GB" dirty="0">
                        <a:solidFill>
                          <a:schemeClr val="tx1"/>
                        </a:solidFill>
                      </a:endParaRPr>
                    </a:p>
                  </a:txBody>
                  <a:tcPr/>
                </a:tc>
                <a:tc>
                  <a:txBody>
                    <a:bodyPr/>
                    <a:lstStyle/>
                    <a:p>
                      <a:r>
                        <a:rPr lang="en-GB" dirty="0">
                          <a:solidFill>
                            <a:schemeClr val="tx1"/>
                          </a:solidFill>
                        </a:rPr>
                        <a:t>Allows collation of datasets from different studies, locations</a:t>
                      </a:r>
                      <a:r>
                        <a:rPr lang="en-GB" baseline="0" dirty="0">
                          <a:solidFill>
                            <a:schemeClr val="tx1"/>
                          </a:solidFill>
                        </a:rPr>
                        <a:t> and samples improving interpretation and ease of comparison. L</a:t>
                      </a:r>
                      <a:r>
                        <a:rPr lang="en-GB" dirty="0">
                          <a:solidFill>
                            <a:schemeClr val="tx1"/>
                          </a:solidFill>
                        </a:rPr>
                        <a:t>arge dataset mining</a:t>
                      </a:r>
                      <a:r>
                        <a:rPr lang="en-GB" baseline="0" dirty="0">
                          <a:solidFill>
                            <a:schemeClr val="tx1"/>
                          </a:solidFill>
                        </a:rPr>
                        <a:t> can provide probabilistic evaluations, e.g. use of Bayesian networks for determining the likelihood of finding certain microfibres in a given environment. </a:t>
                      </a:r>
                      <a:endParaRPr lang="en-GB" dirty="0">
                        <a:solidFill>
                          <a:schemeClr val="tx1"/>
                        </a:solidFill>
                      </a:endParaRPr>
                    </a:p>
                  </a:txBody>
                  <a:tcPr/>
                </a:tc>
                <a:extLst>
                  <a:ext uri="{0D108BD9-81ED-4DB2-BD59-A6C34878D82A}">
                    <a16:rowId xmlns:a16="http://schemas.microsoft.com/office/drawing/2014/main" val="859248706"/>
                  </a:ext>
                </a:extLst>
              </a:tr>
            </a:tbl>
          </a:graphicData>
        </a:graphic>
      </p:graphicFrame>
      <p:sp>
        <p:nvSpPr>
          <p:cNvPr id="66" name="TextBox 43"/>
          <p:cNvSpPr txBox="1">
            <a:spLocks noChangeArrowheads="1"/>
          </p:cNvSpPr>
          <p:nvPr/>
        </p:nvSpPr>
        <p:spPr bwMode="auto">
          <a:xfrm>
            <a:off x="20961426" y="14722244"/>
            <a:ext cx="1256321" cy="44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35" tIns="47517" rIns="95035" bIns="47517">
            <a:spAutoFit/>
          </a:bodyPr>
          <a:lstStyle>
            <a:lvl1pPr>
              <a:spcBef>
                <a:spcPct val="20000"/>
              </a:spcBef>
              <a:buChar char="•"/>
              <a:defRPr sz="15100">
                <a:solidFill>
                  <a:schemeClr val="tx1"/>
                </a:solidFill>
                <a:latin typeface="Arial" panose="020B0604020202020204" pitchFamily="34" charset="0"/>
                <a:ea typeface="ヒラギノ角ゴ Pro W3" pitchFamily="100" charset="-128"/>
              </a:defRPr>
            </a:lvl1pPr>
            <a:lvl2pPr marL="37931725" indent="-37474525">
              <a:spcBef>
                <a:spcPct val="20000"/>
              </a:spcBef>
              <a:buChar char="–"/>
              <a:defRPr sz="13200">
                <a:solidFill>
                  <a:schemeClr val="tx1"/>
                </a:solidFill>
                <a:latin typeface="Arial" panose="020B0604020202020204" pitchFamily="34" charset="0"/>
                <a:ea typeface="ヒラギノ角ゴ Pro W3" pitchFamily="100" charset="-128"/>
              </a:defRPr>
            </a:lvl2pPr>
            <a:lvl3pPr marL="5397500" indent="-1076325">
              <a:spcBef>
                <a:spcPct val="20000"/>
              </a:spcBef>
              <a:buChar char="•"/>
              <a:defRPr sz="11300">
                <a:solidFill>
                  <a:schemeClr val="tx1"/>
                </a:solidFill>
                <a:latin typeface="Arial" panose="020B0604020202020204" pitchFamily="34" charset="0"/>
                <a:ea typeface="ヒラギノ角ゴ Pro W3" pitchFamily="100" charset="-128"/>
              </a:defRPr>
            </a:lvl3pPr>
            <a:lvl4pPr marL="7556500" indent="-1076325">
              <a:spcBef>
                <a:spcPct val="20000"/>
              </a:spcBef>
              <a:buChar char="–"/>
              <a:defRPr sz="9500">
                <a:solidFill>
                  <a:schemeClr val="tx1"/>
                </a:solidFill>
                <a:latin typeface="Arial" panose="020B0604020202020204" pitchFamily="34" charset="0"/>
                <a:ea typeface="ヒラギノ角ゴ Pro W3" pitchFamily="100" charset="-128"/>
              </a:defRPr>
            </a:lvl4pPr>
            <a:lvl5pPr marL="9717088" indent="-1076325">
              <a:spcBef>
                <a:spcPct val="20000"/>
              </a:spcBef>
              <a:buChar char="»"/>
              <a:defRPr sz="9500">
                <a:solidFill>
                  <a:schemeClr val="tx1"/>
                </a:solidFill>
                <a:latin typeface="Arial" panose="020B0604020202020204" pitchFamily="34" charset="0"/>
                <a:ea typeface="ヒラギノ角ゴ Pro W3" pitchFamily="100" charset="-128"/>
              </a:defRPr>
            </a:lvl5pPr>
            <a:lvl6pPr marL="10174288" indent="-1076325"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6pPr>
            <a:lvl7pPr marL="10631488" indent="-1076325"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7pPr>
            <a:lvl8pPr marL="11088688" indent="-1076325"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8pPr>
            <a:lvl9pPr marL="11545888" indent="-1076325" eaLnBrk="0" fontAlgn="base" hangingPunct="0">
              <a:spcBef>
                <a:spcPct val="20000"/>
              </a:spcBef>
              <a:spcAft>
                <a:spcPct val="0"/>
              </a:spcAft>
              <a:buChar char="»"/>
              <a:defRPr sz="9500">
                <a:solidFill>
                  <a:schemeClr val="tx1"/>
                </a:solidFill>
                <a:latin typeface="Arial" panose="020B0604020202020204" pitchFamily="34" charset="0"/>
                <a:ea typeface="ヒラギノ角ゴ Pro W3" pitchFamily="100" charset="-128"/>
              </a:defRPr>
            </a:lvl9pPr>
          </a:lstStyle>
          <a:p>
            <a:pPr algn="ctr" eaLnBrk="1" hangingPunct="1">
              <a:spcBef>
                <a:spcPct val="0"/>
              </a:spcBef>
              <a:buFontTx/>
              <a:buNone/>
            </a:pPr>
            <a:r>
              <a:rPr lang="en-US" altLang="en-US" sz="2300" b="1" dirty="0">
                <a:latin typeface="Book Antiqua" panose="02040602050305030304" pitchFamily="18" charset="0"/>
              </a:rPr>
              <a:t>Table 1.</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156075" rtl="0" eaLnBrk="1" fontAlgn="base" latinLnBrk="0" hangingPunct="1">
          <a:lnSpc>
            <a:spcPct val="100000"/>
          </a:lnSpc>
          <a:spcBef>
            <a:spcPct val="0"/>
          </a:spcBef>
          <a:spcAft>
            <a:spcPct val="0"/>
          </a:spcAft>
          <a:buClrTx/>
          <a:buSzTx/>
          <a:buFontTx/>
          <a:buNone/>
          <a:tabLst/>
          <a:defRPr kumimoji="0" lang="en-GB" sz="8200" b="0" i="0" u="none" strike="noStrike" cap="none" normalizeH="0" baseline="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156075" rtl="0" eaLnBrk="1" fontAlgn="base" latinLnBrk="0" hangingPunct="1">
          <a:lnSpc>
            <a:spcPct val="100000"/>
          </a:lnSpc>
          <a:spcBef>
            <a:spcPct val="0"/>
          </a:spcBef>
          <a:spcAft>
            <a:spcPct val="0"/>
          </a:spcAft>
          <a:buClrTx/>
          <a:buSzTx/>
          <a:buFontTx/>
          <a:buNone/>
          <a:tabLst/>
          <a:defRPr kumimoji="0" lang="en-GB" sz="8200" b="0" i="0" u="none" strike="noStrike" cap="none" normalizeH="0" baseline="0">
            <a:ln>
              <a:noFill/>
            </a:ln>
            <a:solidFill>
              <a:schemeClr val="tx1"/>
            </a:solidFill>
            <a:effectLst/>
            <a:latin typeface="Book Antiqua"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10498</TotalTime>
  <Words>1316</Words>
  <Application>Microsoft Office PowerPoint</Application>
  <PresentationFormat>Custom</PresentationFormat>
  <Paragraphs>105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Book Antiqua</vt:lpstr>
      <vt:lpstr>Calibri</vt:lpstr>
      <vt:lpstr>Courier New</vt:lpstr>
      <vt:lpstr>ヒラギノ角ゴ Pro W3</vt:lpstr>
      <vt:lpstr>Default Design</vt:lpstr>
      <vt:lpstr>PowerPoint Presentation</vt:lpstr>
    </vt:vector>
  </TitlesOfParts>
  <Company>Staffordshire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cg19</dc:creator>
  <cp:lastModifiedBy>MAXWELL Chelsie</cp:lastModifiedBy>
  <cp:revision>338</cp:revision>
  <cp:lastPrinted>2017-10-12T11:02:36Z</cp:lastPrinted>
  <dcterms:created xsi:type="dcterms:W3CDTF">2014-09-28T09:09:53Z</dcterms:created>
  <dcterms:modified xsi:type="dcterms:W3CDTF">2018-01-26T09:58:21Z</dcterms:modified>
</cp:coreProperties>
</file>